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258" r:id="rId6"/>
    <p:sldId id="273" r:id="rId7"/>
    <p:sldId id="271" r:id="rId8"/>
    <p:sldId id="262" r:id="rId9"/>
    <p:sldId id="267" r:id="rId10"/>
    <p:sldId id="268" r:id="rId11"/>
    <p:sldId id="257" r:id="rId12"/>
    <p:sldId id="266" r:id="rId13"/>
    <p:sldId id="259" r:id="rId14"/>
    <p:sldId id="260" r:id="rId15"/>
    <p:sldId id="261" r:id="rId16"/>
    <p:sldId id="26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EAB84-9F27-7366-93CD-73A5D69D5EDE}" v="5" dt="2024-12-02T00:24:21.275"/>
    <p1510:client id="{088DD2AC-DA18-B775-52AE-740D87CBA8D1}" v="24" dt="2024-12-01T09:22:15.834"/>
    <p1510:client id="{21EE7AC7-8C2D-4267-BF7C-13C38F669255}" v="62" dt="2024-12-01T14:40:28.669"/>
    <p1510:client id="{30C9858D-E598-3F1D-9959-9E39AB400857}" v="14" dt="2024-12-01T15:07:41.194"/>
    <p1510:client id="{5164DD16-3C73-A8C8-A5C7-AF1DC29829FC}" v="69" dt="2024-12-01T06:14:08.037"/>
    <p1510:client id="{5539594C-20D0-D3A9-8B8C-20415D393AA5}" v="307" dt="2024-12-01T17:57:55.571"/>
    <p1510:client id="{55B0F56B-92D8-0DAD-6E84-0D76B8687BEE}" v="303" dt="2024-12-01T06:39:06.380"/>
    <p1510:client id="{571C435E-4464-67FB-9EC7-DCBCCBC0EAF4}" v="147" dt="2024-11-30T17:47:28.669"/>
    <p1510:client id="{5D551465-1748-4483-AC56-339EE1DC41D9}" v="65" dt="2024-11-30T15:32:51.117"/>
    <p1510:client id="{73245937-2689-6F01-686E-5E0D29F5C312}" v="17" dt="2024-12-01T16:34:24.864"/>
    <p1510:client id="{7375561A-B087-0740-3A4C-BB4552745841}" v="8" dt="2024-12-01T23:06:56.729"/>
    <p1510:client id="{864CAB98-A8D8-6277-C6D2-A499BBF26CEE}" v="3" dt="2024-12-01T03:11:46.926"/>
    <p1510:client id="{87B3998D-71AE-44C2-3ADC-7B88BE2004CD}" v="2467" dt="2024-12-01T07:28:51.197"/>
    <p1510:client id="{A15F5D7A-46A5-63FB-CDC3-1453AD36975A}" v="8" dt="2024-12-01T14:30:46.552"/>
    <p1510:client id="{CB019967-5F19-E393-C208-F1273EDC1883}" v="37" dt="2024-11-30T14:45:44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EA083D-4735-4766-86BF-2C56A27EC23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60EEE9-D53F-4ABA-AFF4-98E6E855A33C}">
      <dgm:prSet/>
      <dgm:spPr/>
      <dgm:t>
        <a:bodyPr/>
        <a:lstStyle/>
        <a:p>
          <a:r>
            <a:rPr lang="en-IN" b="1" i="0"/>
            <a:t>Rehosting Virtual Machines (VMs):</a:t>
          </a:r>
          <a:endParaRPr lang="en-US"/>
        </a:p>
      </dgm:t>
    </dgm:pt>
    <dgm:pt modelId="{FD191119-A167-4AA2-8FD2-E1F97017635F}" type="parTrans" cxnId="{BA6633E4-AACC-468D-BA3D-30FEE7B59586}">
      <dgm:prSet/>
      <dgm:spPr/>
      <dgm:t>
        <a:bodyPr/>
        <a:lstStyle/>
        <a:p>
          <a:endParaRPr lang="en-US"/>
        </a:p>
      </dgm:t>
    </dgm:pt>
    <dgm:pt modelId="{86EDD5DD-D10C-418F-963B-1DB49067998F}" type="sibTrans" cxnId="{BA6633E4-AACC-468D-BA3D-30FEE7B59586}">
      <dgm:prSet/>
      <dgm:spPr/>
      <dgm:t>
        <a:bodyPr/>
        <a:lstStyle/>
        <a:p>
          <a:endParaRPr lang="en-US"/>
        </a:p>
      </dgm:t>
    </dgm:pt>
    <dgm:pt modelId="{F3C2828A-5C35-42DD-A43B-0F6F57FD8908}">
      <dgm:prSet/>
      <dgm:spPr/>
      <dgm:t>
        <a:bodyPr/>
        <a:lstStyle/>
        <a:p>
          <a:r>
            <a:rPr lang="en-US" b="0" i="0"/>
            <a:t>Assess and migrate 150 VMs using </a:t>
          </a:r>
          <a:r>
            <a:rPr lang="en-US" b="1" i="0"/>
            <a:t>Azure Migrate</a:t>
          </a:r>
          <a:r>
            <a:rPr lang="en-US" b="0" i="0"/>
            <a:t>.</a:t>
          </a:r>
          <a:endParaRPr lang="en-US"/>
        </a:p>
      </dgm:t>
    </dgm:pt>
    <dgm:pt modelId="{0DD925E1-B63A-44F0-A9A3-891C05557332}" type="parTrans" cxnId="{2A0082A8-AE6E-4D3A-80FC-400ACAEB6DA2}">
      <dgm:prSet/>
      <dgm:spPr/>
      <dgm:t>
        <a:bodyPr/>
        <a:lstStyle/>
        <a:p>
          <a:endParaRPr lang="en-US"/>
        </a:p>
      </dgm:t>
    </dgm:pt>
    <dgm:pt modelId="{5D1B4162-68B5-4D29-BA58-05EC859D319A}" type="sibTrans" cxnId="{2A0082A8-AE6E-4D3A-80FC-400ACAEB6DA2}">
      <dgm:prSet/>
      <dgm:spPr/>
      <dgm:t>
        <a:bodyPr/>
        <a:lstStyle/>
        <a:p>
          <a:endParaRPr lang="en-US"/>
        </a:p>
      </dgm:t>
    </dgm:pt>
    <dgm:pt modelId="{69C1FF90-5178-4120-ABF8-31669645407F}">
      <dgm:prSet/>
      <dgm:spPr/>
      <dgm:t>
        <a:bodyPr/>
        <a:lstStyle/>
        <a:p>
          <a:r>
            <a:rPr lang="en-US" b="0" i="0"/>
            <a:t>Configure </a:t>
          </a:r>
          <a:r>
            <a:rPr lang="en-US" b="1" i="0"/>
            <a:t>Availability Sets</a:t>
          </a:r>
          <a:r>
            <a:rPr lang="en-US" b="0" i="0"/>
            <a:t> and </a:t>
          </a:r>
          <a:r>
            <a:rPr lang="en-US" b="1" i="0"/>
            <a:t>VM Scale Sets</a:t>
          </a:r>
          <a:r>
            <a:rPr lang="en-US" b="0" i="0"/>
            <a:t> for scalability.</a:t>
          </a:r>
          <a:endParaRPr lang="en-US"/>
        </a:p>
      </dgm:t>
    </dgm:pt>
    <dgm:pt modelId="{E48B7982-CCE2-44D7-A976-97AF3FF5A92C}" type="parTrans" cxnId="{89ABF37A-F3A9-4EB9-AD5A-BF0AC7C88A25}">
      <dgm:prSet/>
      <dgm:spPr/>
      <dgm:t>
        <a:bodyPr/>
        <a:lstStyle/>
        <a:p>
          <a:endParaRPr lang="en-US"/>
        </a:p>
      </dgm:t>
    </dgm:pt>
    <dgm:pt modelId="{DA86AB02-E3D9-497E-8CD2-F78E8157DE92}" type="sibTrans" cxnId="{89ABF37A-F3A9-4EB9-AD5A-BF0AC7C88A25}">
      <dgm:prSet/>
      <dgm:spPr/>
      <dgm:t>
        <a:bodyPr/>
        <a:lstStyle/>
        <a:p>
          <a:endParaRPr lang="en-US"/>
        </a:p>
      </dgm:t>
    </dgm:pt>
    <dgm:pt modelId="{2714D7E1-898F-4F11-B7A1-3AC6765B9C99}">
      <dgm:prSet/>
      <dgm:spPr/>
      <dgm:t>
        <a:bodyPr/>
        <a:lstStyle/>
        <a:p>
          <a:r>
            <a:rPr lang="en-US" b="0" i="0"/>
            <a:t>Implement </a:t>
          </a:r>
          <a:r>
            <a:rPr lang="en-US" b="1" i="0"/>
            <a:t>Azure Site Recovery</a:t>
          </a:r>
          <a:r>
            <a:rPr lang="en-US" b="0" i="0"/>
            <a:t> for real-time failover.	</a:t>
          </a:r>
          <a:endParaRPr lang="en-US"/>
        </a:p>
      </dgm:t>
    </dgm:pt>
    <dgm:pt modelId="{FDE7D033-DC8F-49E4-B587-68417466D5E6}" type="parTrans" cxnId="{EBB925BE-72E7-4AB3-9887-243A5F2A7CC4}">
      <dgm:prSet/>
      <dgm:spPr/>
      <dgm:t>
        <a:bodyPr/>
        <a:lstStyle/>
        <a:p>
          <a:endParaRPr lang="en-US"/>
        </a:p>
      </dgm:t>
    </dgm:pt>
    <dgm:pt modelId="{768EC72B-6594-48F9-A86B-42C6AEE6CE81}" type="sibTrans" cxnId="{EBB925BE-72E7-4AB3-9887-243A5F2A7CC4}">
      <dgm:prSet/>
      <dgm:spPr/>
      <dgm:t>
        <a:bodyPr/>
        <a:lstStyle/>
        <a:p>
          <a:endParaRPr lang="en-US"/>
        </a:p>
      </dgm:t>
    </dgm:pt>
    <dgm:pt modelId="{383A0E1A-5AD5-46C7-8CBD-D9715CEFBBB9}">
      <dgm:prSet/>
      <dgm:spPr/>
      <dgm:t>
        <a:bodyPr/>
        <a:lstStyle/>
        <a:p>
          <a:r>
            <a:rPr lang="en-IN" b="1" i="0"/>
            <a:t>Refactoring the ERP System:</a:t>
          </a:r>
          <a:endParaRPr lang="en-US"/>
        </a:p>
      </dgm:t>
    </dgm:pt>
    <dgm:pt modelId="{2115E5DF-231E-46C4-8616-4B40A5518379}" type="parTrans" cxnId="{C6B542E7-321B-40FA-8624-AC637029FA0D}">
      <dgm:prSet/>
      <dgm:spPr/>
      <dgm:t>
        <a:bodyPr/>
        <a:lstStyle/>
        <a:p>
          <a:endParaRPr lang="en-US"/>
        </a:p>
      </dgm:t>
    </dgm:pt>
    <dgm:pt modelId="{C16C1A2D-1521-4A9B-9668-CBC197B89781}" type="sibTrans" cxnId="{C6B542E7-321B-40FA-8624-AC637029FA0D}">
      <dgm:prSet/>
      <dgm:spPr/>
      <dgm:t>
        <a:bodyPr/>
        <a:lstStyle/>
        <a:p>
          <a:endParaRPr lang="en-US"/>
        </a:p>
      </dgm:t>
    </dgm:pt>
    <dgm:pt modelId="{91FE05BC-ADFB-4FE3-9E77-68E926B10FA8}">
      <dgm:prSet/>
      <dgm:spPr/>
      <dgm:t>
        <a:bodyPr/>
        <a:lstStyle/>
        <a:p>
          <a:r>
            <a:rPr lang="en-IN" b="0" i="0"/>
            <a:t>Break down monolithic ERP into </a:t>
          </a:r>
          <a:r>
            <a:rPr lang="en-IN" b="1" i="0"/>
            <a:t>microservices</a:t>
          </a:r>
          <a:r>
            <a:rPr lang="en-IN" b="0" i="0"/>
            <a:t>.</a:t>
          </a:r>
          <a:endParaRPr lang="en-US"/>
        </a:p>
      </dgm:t>
    </dgm:pt>
    <dgm:pt modelId="{F3F1B692-29B4-4874-AF33-9D0DE2FD2E16}" type="parTrans" cxnId="{57AE9A33-0305-4E85-AB99-F4B664EEA70E}">
      <dgm:prSet/>
      <dgm:spPr/>
      <dgm:t>
        <a:bodyPr/>
        <a:lstStyle/>
        <a:p>
          <a:endParaRPr lang="en-US"/>
        </a:p>
      </dgm:t>
    </dgm:pt>
    <dgm:pt modelId="{DA6AB5AB-1A9F-4F44-BFDA-9E0B9435A0E9}" type="sibTrans" cxnId="{57AE9A33-0305-4E85-AB99-F4B664EEA70E}">
      <dgm:prSet/>
      <dgm:spPr/>
      <dgm:t>
        <a:bodyPr/>
        <a:lstStyle/>
        <a:p>
          <a:endParaRPr lang="en-US"/>
        </a:p>
      </dgm:t>
    </dgm:pt>
    <dgm:pt modelId="{221D0770-DDCC-459E-BFE3-F71A7A4A0DC5}">
      <dgm:prSet/>
      <dgm:spPr/>
      <dgm:t>
        <a:bodyPr/>
        <a:lstStyle/>
        <a:p>
          <a:r>
            <a:rPr lang="en-IN" b="0" i="0"/>
            <a:t>Deploy containerized services on </a:t>
          </a:r>
          <a:r>
            <a:rPr lang="en-IN" b="1" i="0"/>
            <a:t>Azure Kubernetes Service (AKS)</a:t>
          </a:r>
          <a:r>
            <a:rPr lang="en-IN" b="0" i="0"/>
            <a:t>.</a:t>
          </a:r>
          <a:endParaRPr lang="en-US"/>
        </a:p>
      </dgm:t>
    </dgm:pt>
    <dgm:pt modelId="{E0746A2A-A019-43F7-8D9B-2ECDC430E0E0}" type="parTrans" cxnId="{8649F620-7380-4DF3-9EBF-0FA644E254C1}">
      <dgm:prSet/>
      <dgm:spPr/>
      <dgm:t>
        <a:bodyPr/>
        <a:lstStyle/>
        <a:p>
          <a:endParaRPr lang="en-US"/>
        </a:p>
      </dgm:t>
    </dgm:pt>
    <dgm:pt modelId="{078268FE-D7A6-461E-B278-DB8550F1AF28}" type="sibTrans" cxnId="{8649F620-7380-4DF3-9EBF-0FA644E254C1}">
      <dgm:prSet/>
      <dgm:spPr/>
      <dgm:t>
        <a:bodyPr/>
        <a:lstStyle/>
        <a:p>
          <a:endParaRPr lang="en-US"/>
        </a:p>
      </dgm:t>
    </dgm:pt>
    <dgm:pt modelId="{270453B3-4858-44F6-BFE7-5A4F37FD29EB}">
      <dgm:prSet/>
      <dgm:spPr/>
      <dgm:t>
        <a:bodyPr/>
        <a:lstStyle/>
        <a:p>
          <a:r>
            <a:rPr lang="en-IN" b="0" i="0"/>
            <a:t>Migrate ERP data to </a:t>
          </a:r>
          <a:r>
            <a:rPr lang="en-IN" b="1" i="0"/>
            <a:t>Azure SQL Database Managed Instance</a:t>
          </a:r>
          <a:r>
            <a:rPr lang="en-IN" b="0" i="0"/>
            <a:t>.</a:t>
          </a:r>
          <a:endParaRPr lang="en-US"/>
        </a:p>
      </dgm:t>
    </dgm:pt>
    <dgm:pt modelId="{CDFFD863-2F69-4B64-95A0-121B88C61B9C}" type="parTrans" cxnId="{3BA46C40-0413-40A6-8F03-93B7D779921D}">
      <dgm:prSet/>
      <dgm:spPr/>
      <dgm:t>
        <a:bodyPr/>
        <a:lstStyle/>
        <a:p>
          <a:endParaRPr lang="en-US"/>
        </a:p>
      </dgm:t>
    </dgm:pt>
    <dgm:pt modelId="{A1924349-8C99-4423-8900-D75CEC2F200F}" type="sibTrans" cxnId="{3BA46C40-0413-40A6-8F03-93B7D779921D}">
      <dgm:prSet/>
      <dgm:spPr/>
      <dgm:t>
        <a:bodyPr/>
        <a:lstStyle/>
        <a:p>
          <a:endParaRPr lang="en-US"/>
        </a:p>
      </dgm:t>
    </dgm:pt>
    <dgm:pt modelId="{E95FB843-D8A4-41EF-AB84-8E8C24B1AC01}">
      <dgm:prSet phldr="0"/>
      <dgm:spPr/>
      <dgm:t>
        <a:bodyPr/>
        <a:lstStyle/>
        <a:p>
          <a:endParaRPr lang="en-US" b="0" i="0">
            <a:latin typeface="Aptos Display" panose="02110004020202020204"/>
          </a:endParaRPr>
        </a:p>
      </dgm:t>
    </dgm:pt>
    <dgm:pt modelId="{F9BA76B8-DAC0-4A7F-86F5-A75D9E450AE9}" type="parTrans" cxnId="{F113B00A-70A2-4C5E-A7D0-50F139745624}">
      <dgm:prSet/>
      <dgm:spPr/>
    </dgm:pt>
    <dgm:pt modelId="{BBACAC4B-4FA9-4A0D-B0D8-D9BBBDE1FFB6}" type="sibTrans" cxnId="{F113B00A-70A2-4C5E-A7D0-50F139745624}">
      <dgm:prSet/>
      <dgm:spPr/>
    </dgm:pt>
    <dgm:pt modelId="{8A30BD12-949E-43B4-B488-C877327B23A9}" type="pres">
      <dgm:prSet presAssocID="{DEEA083D-4735-4766-86BF-2C56A27EC237}" presName="linear" presStyleCnt="0">
        <dgm:presLayoutVars>
          <dgm:animLvl val="lvl"/>
          <dgm:resizeHandles val="exact"/>
        </dgm:presLayoutVars>
      </dgm:prSet>
      <dgm:spPr/>
    </dgm:pt>
    <dgm:pt modelId="{E8FC99C6-7826-443A-9E5C-F9B661B27F8F}" type="pres">
      <dgm:prSet presAssocID="{4060EEE9-D53F-4ABA-AFF4-98E6E855A33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64DDD5-4E9F-48C1-B336-C82CA1C18C0F}" type="pres">
      <dgm:prSet presAssocID="{4060EEE9-D53F-4ABA-AFF4-98E6E855A33C}" presName="childText" presStyleLbl="revTx" presStyleIdx="0" presStyleCnt="2">
        <dgm:presLayoutVars>
          <dgm:bulletEnabled val="1"/>
        </dgm:presLayoutVars>
      </dgm:prSet>
      <dgm:spPr/>
    </dgm:pt>
    <dgm:pt modelId="{733A337C-ED26-405F-ACD3-041C37E233F3}" type="pres">
      <dgm:prSet presAssocID="{383A0E1A-5AD5-46C7-8CBD-D9715CEFBBB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29F859-B8D6-4471-BFF7-1CA579444F3F}" type="pres">
      <dgm:prSet presAssocID="{383A0E1A-5AD5-46C7-8CBD-D9715CEFBBB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113B00A-70A2-4C5E-A7D0-50F139745624}" srcId="{4060EEE9-D53F-4ABA-AFF4-98E6E855A33C}" destId="{E95FB843-D8A4-41EF-AB84-8E8C24B1AC01}" srcOrd="3" destOrd="0" parTransId="{F9BA76B8-DAC0-4A7F-86F5-A75D9E450AE9}" sibTransId="{BBACAC4B-4FA9-4A0D-B0D8-D9BBBDE1FFB6}"/>
    <dgm:cxn modelId="{8649F620-7380-4DF3-9EBF-0FA644E254C1}" srcId="{383A0E1A-5AD5-46C7-8CBD-D9715CEFBBB9}" destId="{221D0770-DDCC-459E-BFE3-F71A7A4A0DC5}" srcOrd="1" destOrd="0" parTransId="{E0746A2A-A019-43F7-8D9B-2ECDC430E0E0}" sibTransId="{078268FE-D7A6-461E-B278-DB8550F1AF28}"/>
    <dgm:cxn modelId="{57AE9A33-0305-4E85-AB99-F4B664EEA70E}" srcId="{383A0E1A-5AD5-46C7-8CBD-D9715CEFBBB9}" destId="{91FE05BC-ADFB-4FE3-9E77-68E926B10FA8}" srcOrd="0" destOrd="0" parTransId="{F3F1B692-29B4-4874-AF33-9D0DE2FD2E16}" sibTransId="{DA6AB5AB-1A9F-4F44-BFDA-9E0B9435A0E9}"/>
    <dgm:cxn modelId="{3BA46C40-0413-40A6-8F03-93B7D779921D}" srcId="{383A0E1A-5AD5-46C7-8CBD-D9715CEFBBB9}" destId="{270453B3-4858-44F6-BFE7-5A4F37FD29EB}" srcOrd="2" destOrd="0" parTransId="{CDFFD863-2F69-4B64-95A0-121B88C61B9C}" sibTransId="{A1924349-8C99-4423-8900-D75CEC2F200F}"/>
    <dgm:cxn modelId="{9AA7315D-61AD-4867-96FD-D83AC7471C48}" type="presOf" srcId="{383A0E1A-5AD5-46C7-8CBD-D9715CEFBBB9}" destId="{733A337C-ED26-405F-ACD3-041C37E233F3}" srcOrd="0" destOrd="0" presId="urn:microsoft.com/office/officeart/2005/8/layout/vList2"/>
    <dgm:cxn modelId="{0566A66C-AEF6-4B93-BF13-7349B3863489}" type="presOf" srcId="{270453B3-4858-44F6-BFE7-5A4F37FD29EB}" destId="{C329F859-B8D6-4471-BFF7-1CA579444F3F}" srcOrd="0" destOrd="2" presId="urn:microsoft.com/office/officeart/2005/8/layout/vList2"/>
    <dgm:cxn modelId="{89ABF37A-F3A9-4EB9-AD5A-BF0AC7C88A25}" srcId="{4060EEE9-D53F-4ABA-AFF4-98E6E855A33C}" destId="{69C1FF90-5178-4120-ABF8-31669645407F}" srcOrd="1" destOrd="0" parTransId="{E48B7982-CCE2-44D7-A976-97AF3FF5A92C}" sibTransId="{DA86AB02-E3D9-497E-8CD2-F78E8157DE92}"/>
    <dgm:cxn modelId="{68A8FC7B-858F-44CC-AD25-E608543ED44D}" type="presOf" srcId="{91FE05BC-ADFB-4FE3-9E77-68E926B10FA8}" destId="{C329F859-B8D6-4471-BFF7-1CA579444F3F}" srcOrd="0" destOrd="0" presId="urn:microsoft.com/office/officeart/2005/8/layout/vList2"/>
    <dgm:cxn modelId="{59E7817D-B53D-49E2-8BC9-8B28C5C0598E}" type="presOf" srcId="{F3C2828A-5C35-42DD-A43B-0F6F57FD8908}" destId="{B664DDD5-4E9F-48C1-B336-C82CA1C18C0F}" srcOrd="0" destOrd="0" presId="urn:microsoft.com/office/officeart/2005/8/layout/vList2"/>
    <dgm:cxn modelId="{1C9B6089-FD9F-4C34-BB42-90ADD1085DDF}" type="presOf" srcId="{DEEA083D-4735-4766-86BF-2C56A27EC237}" destId="{8A30BD12-949E-43B4-B488-C877327B23A9}" srcOrd="0" destOrd="0" presId="urn:microsoft.com/office/officeart/2005/8/layout/vList2"/>
    <dgm:cxn modelId="{B47DE489-C518-4F79-97C1-B133C30D2C35}" type="presOf" srcId="{221D0770-DDCC-459E-BFE3-F71A7A4A0DC5}" destId="{C329F859-B8D6-4471-BFF7-1CA579444F3F}" srcOrd="0" destOrd="1" presId="urn:microsoft.com/office/officeart/2005/8/layout/vList2"/>
    <dgm:cxn modelId="{F4A3D88C-A15A-4438-B8EF-248A7451F45E}" type="presOf" srcId="{4060EEE9-D53F-4ABA-AFF4-98E6E855A33C}" destId="{E8FC99C6-7826-443A-9E5C-F9B661B27F8F}" srcOrd="0" destOrd="0" presId="urn:microsoft.com/office/officeart/2005/8/layout/vList2"/>
    <dgm:cxn modelId="{DC793B9D-E81F-47A5-875D-F8998F9B0A73}" type="presOf" srcId="{69C1FF90-5178-4120-ABF8-31669645407F}" destId="{B664DDD5-4E9F-48C1-B336-C82CA1C18C0F}" srcOrd="0" destOrd="1" presId="urn:microsoft.com/office/officeart/2005/8/layout/vList2"/>
    <dgm:cxn modelId="{6B08EDA2-7564-4EB3-B821-525914566D8A}" type="presOf" srcId="{E95FB843-D8A4-41EF-AB84-8E8C24B1AC01}" destId="{B664DDD5-4E9F-48C1-B336-C82CA1C18C0F}" srcOrd="0" destOrd="3" presId="urn:microsoft.com/office/officeart/2005/8/layout/vList2"/>
    <dgm:cxn modelId="{2A0082A8-AE6E-4D3A-80FC-400ACAEB6DA2}" srcId="{4060EEE9-D53F-4ABA-AFF4-98E6E855A33C}" destId="{F3C2828A-5C35-42DD-A43B-0F6F57FD8908}" srcOrd="0" destOrd="0" parTransId="{0DD925E1-B63A-44F0-A9A3-891C05557332}" sibTransId="{5D1B4162-68B5-4D29-BA58-05EC859D319A}"/>
    <dgm:cxn modelId="{EBB925BE-72E7-4AB3-9887-243A5F2A7CC4}" srcId="{4060EEE9-D53F-4ABA-AFF4-98E6E855A33C}" destId="{2714D7E1-898F-4F11-B7A1-3AC6765B9C99}" srcOrd="2" destOrd="0" parTransId="{FDE7D033-DC8F-49E4-B587-68417466D5E6}" sibTransId="{768EC72B-6594-48F9-A86B-42C6AEE6CE81}"/>
    <dgm:cxn modelId="{BA6633E4-AACC-468D-BA3D-30FEE7B59586}" srcId="{DEEA083D-4735-4766-86BF-2C56A27EC237}" destId="{4060EEE9-D53F-4ABA-AFF4-98E6E855A33C}" srcOrd="0" destOrd="0" parTransId="{FD191119-A167-4AA2-8FD2-E1F97017635F}" sibTransId="{86EDD5DD-D10C-418F-963B-1DB49067998F}"/>
    <dgm:cxn modelId="{C6B542E7-321B-40FA-8624-AC637029FA0D}" srcId="{DEEA083D-4735-4766-86BF-2C56A27EC237}" destId="{383A0E1A-5AD5-46C7-8CBD-D9715CEFBBB9}" srcOrd="1" destOrd="0" parTransId="{2115E5DF-231E-46C4-8616-4B40A5518379}" sibTransId="{C16C1A2D-1521-4A9B-9668-CBC197B89781}"/>
    <dgm:cxn modelId="{28F508EF-C2D9-4808-869F-C40E13B1E56D}" type="presOf" srcId="{2714D7E1-898F-4F11-B7A1-3AC6765B9C99}" destId="{B664DDD5-4E9F-48C1-B336-C82CA1C18C0F}" srcOrd="0" destOrd="2" presId="urn:microsoft.com/office/officeart/2005/8/layout/vList2"/>
    <dgm:cxn modelId="{40534720-66BA-4F13-BFCF-ED225C70F9A0}" type="presParOf" srcId="{8A30BD12-949E-43B4-B488-C877327B23A9}" destId="{E8FC99C6-7826-443A-9E5C-F9B661B27F8F}" srcOrd="0" destOrd="0" presId="urn:microsoft.com/office/officeart/2005/8/layout/vList2"/>
    <dgm:cxn modelId="{CEF2D448-987A-49E2-B424-217103C2BCE7}" type="presParOf" srcId="{8A30BD12-949E-43B4-B488-C877327B23A9}" destId="{B664DDD5-4E9F-48C1-B336-C82CA1C18C0F}" srcOrd="1" destOrd="0" presId="urn:microsoft.com/office/officeart/2005/8/layout/vList2"/>
    <dgm:cxn modelId="{E32825FC-0CA2-40E3-8FF7-45E75F951206}" type="presParOf" srcId="{8A30BD12-949E-43B4-B488-C877327B23A9}" destId="{733A337C-ED26-405F-ACD3-041C37E233F3}" srcOrd="2" destOrd="0" presId="urn:microsoft.com/office/officeart/2005/8/layout/vList2"/>
    <dgm:cxn modelId="{62A4B3E5-CB0F-4392-B6E2-52DB176C7800}" type="presParOf" srcId="{8A30BD12-949E-43B4-B488-C877327B23A9}" destId="{C329F859-B8D6-4471-BFF7-1CA579444F3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AD713-535B-4587-99F9-FB474B0C882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405526-7F7F-4A67-AB08-6B8BDA255D3C}">
      <dgm:prSet/>
      <dgm:spPr/>
      <dgm:t>
        <a:bodyPr/>
        <a:lstStyle/>
        <a:p>
          <a:r>
            <a:rPr lang="en-IN" b="1" i="0"/>
            <a:t>Modernizing the Mainframe System:</a:t>
          </a:r>
          <a:endParaRPr lang="en-US"/>
        </a:p>
      </dgm:t>
    </dgm:pt>
    <dgm:pt modelId="{29D0B18E-5EA9-41B9-A444-1519C8E0ECC6}" type="parTrans" cxnId="{F8F96000-4AD0-4A13-96F8-67BE84EF0EBA}">
      <dgm:prSet/>
      <dgm:spPr/>
      <dgm:t>
        <a:bodyPr/>
        <a:lstStyle/>
        <a:p>
          <a:endParaRPr lang="en-US"/>
        </a:p>
      </dgm:t>
    </dgm:pt>
    <dgm:pt modelId="{FE4F2566-EDA1-4205-8F1C-ED356B73D7AE}" type="sibTrans" cxnId="{F8F96000-4AD0-4A13-96F8-67BE84EF0EBA}">
      <dgm:prSet/>
      <dgm:spPr/>
      <dgm:t>
        <a:bodyPr/>
        <a:lstStyle/>
        <a:p>
          <a:endParaRPr lang="en-US"/>
        </a:p>
      </dgm:t>
    </dgm:pt>
    <dgm:pt modelId="{8E5C4101-7173-43DF-A30F-863C73F0B949}">
      <dgm:prSet/>
      <dgm:spPr/>
      <dgm:t>
        <a:bodyPr/>
        <a:lstStyle/>
        <a:p>
          <a:r>
            <a:rPr lang="en-US" b="0" i="0"/>
            <a:t>Lift and shift mainframe workloads to Azure VMs.</a:t>
          </a:r>
          <a:endParaRPr lang="en-US"/>
        </a:p>
      </dgm:t>
    </dgm:pt>
    <dgm:pt modelId="{D47EC56E-BD44-4F65-AE41-C3B1BA2C551B}" type="parTrans" cxnId="{5B81A040-4E8D-4596-9BA3-969032A39F95}">
      <dgm:prSet/>
      <dgm:spPr/>
      <dgm:t>
        <a:bodyPr/>
        <a:lstStyle/>
        <a:p>
          <a:endParaRPr lang="en-US"/>
        </a:p>
      </dgm:t>
    </dgm:pt>
    <dgm:pt modelId="{77507865-7810-4FE0-B937-B91AE6331478}" type="sibTrans" cxnId="{5B81A040-4E8D-4596-9BA3-969032A39F95}">
      <dgm:prSet/>
      <dgm:spPr/>
      <dgm:t>
        <a:bodyPr/>
        <a:lstStyle/>
        <a:p>
          <a:endParaRPr lang="en-US"/>
        </a:p>
      </dgm:t>
    </dgm:pt>
    <dgm:pt modelId="{D23D5942-7ACE-4976-8C72-A44CD860FE7D}">
      <dgm:prSet/>
      <dgm:spPr/>
      <dgm:t>
        <a:bodyPr/>
        <a:lstStyle/>
        <a:p>
          <a:r>
            <a:rPr lang="en-US" b="0" i="0"/>
            <a:t>Replace workflows with </a:t>
          </a:r>
          <a:r>
            <a:rPr lang="en-US" b="1" i="0"/>
            <a:t>Azure Logic Apps</a:t>
          </a:r>
          <a:r>
            <a:rPr lang="en-US" b="0" i="0"/>
            <a:t> and </a:t>
          </a:r>
          <a:r>
            <a:rPr lang="en-US" b="1" i="0"/>
            <a:t>Azure Functions</a:t>
          </a:r>
          <a:r>
            <a:rPr lang="en-US" b="0" i="0"/>
            <a:t>.</a:t>
          </a:r>
          <a:endParaRPr lang="en-US"/>
        </a:p>
      </dgm:t>
    </dgm:pt>
    <dgm:pt modelId="{F1200CA0-9EB8-4636-8B6D-64D19BF15B33}" type="parTrans" cxnId="{4BCEE652-43B0-4C4C-B1F7-8257C4122FF1}">
      <dgm:prSet/>
      <dgm:spPr/>
      <dgm:t>
        <a:bodyPr/>
        <a:lstStyle/>
        <a:p>
          <a:endParaRPr lang="en-US"/>
        </a:p>
      </dgm:t>
    </dgm:pt>
    <dgm:pt modelId="{57B543BA-F233-4566-9411-BB15D51EDFAD}" type="sibTrans" cxnId="{4BCEE652-43B0-4C4C-B1F7-8257C4122FF1}">
      <dgm:prSet/>
      <dgm:spPr/>
      <dgm:t>
        <a:bodyPr/>
        <a:lstStyle/>
        <a:p>
          <a:endParaRPr lang="en-US"/>
        </a:p>
      </dgm:t>
    </dgm:pt>
    <dgm:pt modelId="{59646244-31CF-459A-B1BF-D10FB1B37D85}">
      <dgm:prSet/>
      <dgm:spPr/>
      <dgm:t>
        <a:bodyPr/>
        <a:lstStyle/>
        <a:p>
          <a:r>
            <a:rPr lang="en-IN" b="1" i="0"/>
            <a:t>Database Migration:</a:t>
          </a:r>
          <a:endParaRPr lang="en-US"/>
        </a:p>
      </dgm:t>
    </dgm:pt>
    <dgm:pt modelId="{D75F2873-5D63-4477-97F1-AD5BCE72A622}" type="parTrans" cxnId="{F95B226F-C1D9-4DC9-854D-42C06099440F}">
      <dgm:prSet/>
      <dgm:spPr/>
      <dgm:t>
        <a:bodyPr/>
        <a:lstStyle/>
        <a:p>
          <a:endParaRPr lang="en-US"/>
        </a:p>
      </dgm:t>
    </dgm:pt>
    <dgm:pt modelId="{DC92B8DB-8B47-45B5-ABDD-571EE3E51943}" type="sibTrans" cxnId="{F95B226F-C1D9-4DC9-854D-42C06099440F}">
      <dgm:prSet/>
      <dgm:spPr/>
      <dgm:t>
        <a:bodyPr/>
        <a:lstStyle/>
        <a:p>
          <a:endParaRPr lang="en-US"/>
        </a:p>
      </dgm:t>
    </dgm:pt>
    <dgm:pt modelId="{F2B9E66F-50DA-4E9E-A8B5-99ADDFC86FF2}">
      <dgm:prSet/>
      <dgm:spPr/>
      <dgm:t>
        <a:bodyPr/>
        <a:lstStyle/>
        <a:p>
          <a:r>
            <a:rPr lang="en-IN" b="0" i="0"/>
            <a:t>Use </a:t>
          </a:r>
          <a:r>
            <a:rPr lang="en-IN" b="1" i="0"/>
            <a:t>Azure Database Migration Service</a:t>
          </a:r>
          <a:r>
            <a:rPr lang="en-IN" b="0" i="0"/>
            <a:t> for seamless transition.</a:t>
          </a:r>
          <a:endParaRPr lang="en-US"/>
        </a:p>
      </dgm:t>
    </dgm:pt>
    <dgm:pt modelId="{7523EC16-F4BA-4627-AEF3-9A15BF3EBBE3}" type="parTrans" cxnId="{8787AB70-BAAD-40BB-93EA-CF3B55DF0C95}">
      <dgm:prSet/>
      <dgm:spPr/>
      <dgm:t>
        <a:bodyPr/>
        <a:lstStyle/>
        <a:p>
          <a:endParaRPr lang="en-US"/>
        </a:p>
      </dgm:t>
    </dgm:pt>
    <dgm:pt modelId="{39B0A31F-3013-4357-8E7C-B7C4F4819DCA}" type="sibTrans" cxnId="{8787AB70-BAAD-40BB-93EA-CF3B55DF0C95}">
      <dgm:prSet/>
      <dgm:spPr/>
      <dgm:t>
        <a:bodyPr/>
        <a:lstStyle/>
        <a:p>
          <a:endParaRPr lang="en-US"/>
        </a:p>
      </dgm:t>
    </dgm:pt>
    <dgm:pt modelId="{05282805-AAA2-4BE3-A106-9ECD1A3B04CF}">
      <dgm:prSet/>
      <dgm:spPr/>
      <dgm:t>
        <a:bodyPr/>
        <a:lstStyle/>
        <a:p>
          <a:r>
            <a:rPr lang="en-IN" b="0" i="0"/>
            <a:t>Ensure data synchronization with </a:t>
          </a:r>
          <a:r>
            <a:rPr lang="en-IN" b="1" i="0"/>
            <a:t>Azure SQL Data Sync</a:t>
          </a:r>
          <a:r>
            <a:rPr lang="en-IN" b="0" i="0"/>
            <a:t>.</a:t>
          </a:r>
          <a:endParaRPr lang="en-US"/>
        </a:p>
      </dgm:t>
    </dgm:pt>
    <dgm:pt modelId="{EFA8A042-8F6C-4565-A724-6B382729BB1B}" type="parTrans" cxnId="{C59E2BAB-C6C3-4A8F-9023-A668176271C1}">
      <dgm:prSet/>
      <dgm:spPr/>
      <dgm:t>
        <a:bodyPr/>
        <a:lstStyle/>
        <a:p>
          <a:endParaRPr lang="en-US"/>
        </a:p>
      </dgm:t>
    </dgm:pt>
    <dgm:pt modelId="{ADC02671-1F0F-4A5E-ADA6-3525AF16EB12}" type="sibTrans" cxnId="{C59E2BAB-C6C3-4A8F-9023-A668176271C1}">
      <dgm:prSet/>
      <dgm:spPr/>
      <dgm:t>
        <a:bodyPr/>
        <a:lstStyle/>
        <a:p>
          <a:endParaRPr lang="en-US"/>
        </a:p>
      </dgm:t>
    </dgm:pt>
    <dgm:pt modelId="{2396A576-5B80-4A22-82E3-F6D2B37418D8}">
      <dgm:prSet/>
      <dgm:spPr/>
      <dgm:t>
        <a:bodyPr/>
        <a:lstStyle/>
        <a:p>
          <a:r>
            <a:rPr lang="en-IN" b="1" i="0"/>
            <a:t>E-commerce Application Modernization:</a:t>
          </a:r>
          <a:endParaRPr lang="en-US"/>
        </a:p>
      </dgm:t>
    </dgm:pt>
    <dgm:pt modelId="{40F3B5D1-5856-4E06-8B95-2FA14262AD14}" type="parTrans" cxnId="{F305251A-AEB3-43D5-8B3C-08B6E1689CF2}">
      <dgm:prSet/>
      <dgm:spPr/>
      <dgm:t>
        <a:bodyPr/>
        <a:lstStyle/>
        <a:p>
          <a:endParaRPr lang="en-US"/>
        </a:p>
      </dgm:t>
    </dgm:pt>
    <dgm:pt modelId="{F4F819AD-BD69-4810-9E19-DE556E04B12D}" type="sibTrans" cxnId="{F305251A-AEB3-43D5-8B3C-08B6E1689CF2}">
      <dgm:prSet/>
      <dgm:spPr/>
      <dgm:t>
        <a:bodyPr/>
        <a:lstStyle/>
        <a:p>
          <a:endParaRPr lang="en-US"/>
        </a:p>
      </dgm:t>
    </dgm:pt>
    <dgm:pt modelId="{FBAA7DD0-83EC-4682-B816-EDFD6A6474F8}">
      <dgm:prSet/>
      <dgm:spPr/>
      <dgm:t>
        <a:bodyPr/>
        <a:lstStyle/>
        <a:p>
          <a:r>
            <a:rPr lang="en-US" b="0" i="0"/>
            <a:t>Migrate to </a:t>
          </a:r>
          <a:r>
            <a:rPr lang="en-US" b="1" i="0"/>
            <a:t>Azure App Service</a:t>
          </a:r>
          <a:r>
            <a:rPr lang="en-US" b="0" i="0"/>
            <a:t> with Web App Migration Assistant.</a:t>
          </a:r>
          <a:endParaRPr lang="en-US"/>
        </a:p>
      </dgm:t>
    </dgm:pt>
    <dgm:pt modelId="{F0F7E669-C7A2-4D93-9E12-9D601AFEBCA4}" type="parTrans" cxnId="{A8DCF3DD-A628-43BA-959A-3F4D33F2F867}">
      <dgm:prSet/>
      <dgm:spPr/>
      <dgm:t>
        <a:bodyPr/>
        <a:lstStyle/>
        <a:p>
          <a:endParaRPr lang="en-US"/>
        </a:p>
      </dgm:t>
    </dgm:pt>
    <dgm:pt modelId="{3F65BF02-60AE-46C4-A356-16408E934820}" type="sibTrans" cxnId="{A8DCF3DD-A628-43BA-959A-3F4D33F2F867}">
      <dgm:prSet/>
      <dgm:spPr/>
      <dgm:t>
        <a:bodyPr/>
        <a:lstStyle/>
        <a:p>
          <a:endParaRPr lang="en-US"/>
        </a:p>
      </dgm:t>
    </dgm:pt>
    <dgm:pt modelId="{39C1ECD5-0E1A-40AF-BA87-691ED0CBB04E}">
      <dgm:prSet/>
      <dgm:spPr/>
      <dgm:t>
        <a:bodyPr/>
        <a:lstStyle/>
        <a:p>
          <a:r>
            <a:rPr lang="en-US" b="0" i="0"/>
            <a:t>Optimize routing with </a:t>
          </a:r>
          <a:r>
            <a:rPr lang="en-US" b="1" i="0"/>
            <a:t>Azure Front Door</a:t>
          </a:r>
          <a:r>
            <a:rPr lang="en-US" b="0" i="0"/>
            <a:t> and Application Gateway.</a:t>
          </a:r>
          <a:endParaRPr lang="en-US"/>
        </a:p>
      </dgm:t>
    </dgm:pt>
    <dgm:pt modelId="{7EC8BCF0-C196-4E17-8EE9-55636F674600}" type="parTrans" cxnId="{8E537F9B-6385-4EE2-A527-6F10AF7C9A76}">
      <dgm:prSet/>
      <dgm:spPr/>
      <dgm:t>
        <a:bodyPr/>
        <a:lstStyle/>
        <a:p>
          <a:endParaRPr lang="en-US"/>
        </a:p>
      </dgm:t>
    </dgm:pt>
    <dgm:pt modelId="{C3AFBC02-4428-4630-96DE-D1AB7360EB00}" type="sibTrans" cxnId="{8E537F9B-6385-4EE2-A527-6F10AF7C9A76}">
      <dgm:prSet/>
      <dgm:spPr/>
      <dgm:t>
        <a:bodyPr/>
        <a:lstStyle/>
        <a:p>
          <a:endParaRPr lang="en-US"/>
        </a:p>
      </dgm:t>
    </dgm:pt>
    <dgm:pt modelId="{0FC168DD-848D-4CD5-8B3E-BA64C1638F76}">
      <dgm:prSet/>
      <dgm:spPr/>
      <dgm:t>
        <a:bodyPr/>
        <a:lstStyle/>
        <a:p>
          <a:r>
            <a:rPr lang="en-IN" b="1" i="0"/>
            <a:t>Data Migration:</a:t>
          </a:r>
          <a:endParaRPr lang="en-US"/>
        </a:p>
      </dgm:t>
    </dgm:pt>
    <dgm:pt modelId="{52D6F33C-A79A-427D-9FD0-F010429CEA18}" type="parTrans" cxnId="{729C4F37-06D2-44B1-8D6B-D3CE1C75D115}">
      <dgm:prSet/>
      <dgm:spPr/>
      <dgm:t>
        <a:bodyPr/>
        <a:lstStyle/>
        <a:p>
          <a:endParaRPr lang="en-US"/>
        </a:p>
      </dgm:t>
    </dgm:pt>
    <dgm:pt modelId="{C71B8DFB-C6D4-4867-AAE5-FCFEBE68E0F7}" type="sibTrans" cxnId="{729C4F37-06D2-44B1-8D6B-D3CE1C75D115}">
      <dgm:prSet/>
      <dgm:spPr/>
      <dgm:t>
        <a:bodyPr/>
        <a:lstStyle/>
        <a:p>
          <a:endParaRPr lang="en-US"/>
        </a:p>
      </dgm:t>
    </dgm:pt>
    <dgm:pt modelId="{B62EBC28-EFC3-414A-A252-1B0C92B29D3F}">
      <dgm:prSet/>
      <dgm:spPr/>
      <dgm:t>
        <a:bodyPr/>
        <a:lstStyle/>
        <a:p>
          <a:r>
            <a:rPr lang="en-US" b="0" i="0"/>
            <a:t>Migrate data using </a:t>
          </a:r>
          <a:r>
            <a:rPr lang="en-US" b="1" i="0"/>
            <a:t>Azure Storage Migration Tool</a:t>
          </a:r>
          <a:r>
            <a:rPr lang="en-US" b="0" i="0"/>
            <a:t>.</a:t>
          </a:r>
          <a:endParaRPr lang="en-US"/>
        </a:p>
      </dgm:t>
    </dgm:pt>
    <dgm:pt modelId="{EB98D13C-7516-4148-BBE1-0BBF58D3157F}" type="parTrans" cxnId="{9A7839A2-D5D5-491C-8908-D4A5B5F19F5A}">
      <dgm:prSet/>
      <dgm:spPr/>
      <dgm:t>
        <a:bodyPr/>
        <a:lstStyle/>
        <a:p>
          <a:endParaRPr lang="en-US"/>
        </a:p>
      </dgm:t>
    </dgm:pt>
    <dgm:pt modelId="{3455EFA0-3929-490A-B68E-4B41D91556F2}" type="sibTrans" cxnId="{9A7839A2-D5D5-491C-8908-D4A5B5F19F5A}">
      <dgm:prSet/>
      <dgm:spPr/>
      <dgm:t>
        <a:bodyPr/>
        <a:lstStyle/>
        <a:p>
          <a:endParaRPr lang="en-US"/>
        </a:p>
      </dgm:t>
    </dgm:pt>
    <dgm:pt modelId="{AA29819D-FA82-43D0-8BF2-1A4D27C906D9}">
      <dgm:prSet/>
      <dgm:spPr/>
      <dgm:t>
        <a:bodyPr/>
        <a:lstStyle/>
        <a:p>
          <a:r>
            <a:rPr lang="en-US" b="0" i="0"/>
            <a:t>Encrypt data with </a:t>
          </a:r>
          <a:r>
            <a:rPr lang="en-US" b="1" i="0"/>
            <a:t>Azure Key Vault</a:t>
          </a:r>
          <a:r>
            <a:rPr lang="en-US" b="0" i="0"/>
            <a:t> and set up automated backups.</a:t>
          </a:r>
          <a:endParaRPr lang="en-US"/>
        </a:p>
      </dgm:t>
    </dgm:pt>
    <dgm:pt modelId="{941BB257-48AA-4CFD-BE89-51C8428C54D0}" type="parTrans" cxnId="{133AC3E2-A172-4B15-8AE7-AD1C6BBB95A6}">
      <dgm:prSet/>
      <dgm:spPr/>
      <dgm:t>
        <a:bodyPr/>
        <a:lstStyle/>
        <a:p>
          <a:endParaRPr lang="en-US"/>
        </a:p>
      </dgm:t>
    </dgm:pt>
    <dgm:pt modelId="{FBC3B5BB-5D2C-4806-8253-F74905B1616E}" type="sibTrans" cxnId="{133AC3E2-A172-4B15-8AE7-AD1C6BBB95A6}">
      <dgm:prSet/>
      <dgm:spPr/>
      <dgm:t>
        <a:bodyPr/>
        <a:lstStyle/>
        <a:p>
          <a:endParaRPr lang="en-US"/>
        </a:p>
      </dgm:t>
    </dgm:pt>
    <dgm:pt modelId="{B85176D3-2F44-47F9-8615-CD4BE29B1A11}" type="pres">
      <dgm:prSet presAssocID="{2BFAD713-535B-4587-99F9-FB474B0C8829}" presName="Name0" presStyleCnt="0">
        <dgm:presLayoutVars>
          <dgm:dir/>
          <dgm:animLvl val="lvl"/>
          <dgm:resizeHandles val="exact"/>
        </dgm:presLayoutVars>
      </dgm:prSet>
      <dgm:spPr/>
    </dgm:pt>
    <dgm:pt modelId="{4D746955-947B-4418-B495-4CAFA427E6B4}" type="pres">
      <dgm:prSet presAssocID="{8A405526-7F7F-4A67-AB08-6B8BDA255D3C}" presName="composite" presStyleCnt="0"/>
      <dgm:spPr/>
    </dgm:pt>
    <dgm:pt modelId="{24A0C894-1229-4C34-A7D9-0C63378FF050}" type="pres">
      <dgm:prSet presAssocID="{8A405526-7F7F-4A67-AB08-6B8BDA255D3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A5F4588-E0F0-491A-B90D-48B8986316E8}" type="pres">
      <dgm:prSet presAssocID="{8A405526-7F7F-4A67-AB08-6B8BDA255D3C}" presName="desTx" presStyleLbl="alignAccFollowNode1" presStyleIdx="0" presStyleCnt="4">
        <dgm:presLayoutVars>
          <dgm:bulletEnabled val="1"/>
        </dgm:presLayoutVars>
      </dgm:prSet>
      <dgm:spPr/>
    </dgm:pt>
    <dgm:pt modelId="{44BEAC6C-6572-46BB-909C-390A8C3AC485}" type="pres">
      <dgm:prSet presAssocID="{FE4F2566-EDA1-4205-8F1C-ED356B73D7AE}" presName="space" presStyleCnt="0"/>
      <dgm:spPr/>
    </dgm:pt>
    <dgm:pt modelId="{BF8316EA-2E16-4677-A912-044CEF87EF05}" type="pres">
      <dgm:prSet presAssocID="{59646244-31CF-459A-B1BF-D10FB1B37D85}" presName="composite" presStyleCnt="0"/>
      <dgm:spPr/>
    </dgm:pt>
    <dgm:pt modelId="{44E38E58-440D-4475-A9C8-2ABAAF9E6315}" type="pres">
      <dgm:prSet presAssocID="{59646244-31CF-459A-B1BF-D10FB1B37D8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B8132D9-5F9B-40E7-87DE-1172CC157E7D}" type="pres">
      <dgm:prSet presAssocID="{59646244-31CF-459A-B1BF-D10FB1B37D85}" presName="desTx" presStyleLbl="alignAccFollowNode1" presStyleIdx="1" presStyleCnt="4">
        <dgm:presLayoutVars>
          <dgm:bulletEnabled val="1"/>
        </dgm:presLayoutVars>
      </dgm:prSet>
      <dgm:spPr/>
    </dgm:pt>
    <dgm:pt modelId="{70688FE9-DB46-4D4C-8FA1-5F98E1DDBFE0}" type="pres">
      <dgm:prSet presAssocID="{DC92B8DB-8B47-45B5-ABDD-571EE3E51943}" presName="space" presStyleCnt="0"/>
      <dgm:spPr/>
    </dgm:pt>
    <dgm:pt modelId="{18C00425-5C33-4DE4-BC9A-613972725A87}" type="pres">
      <dgm:prSet presAssocID="{2396A576-5B80-4A22-82E3-F6D2B37418D8}" presName="composite" presStyleCnt="0"/>
      <dgm:spPr/>
    </dgm:pt>
    <dgm:pt modelId="{7A53A001-2C00-4D1C-87EB-63E8F0EF8805}" type="pres">
      <dgm:prSet presAssocID="{2396A576-5B80-4A22-82E3-F6D2B37418D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00C5447-12EA-4132-95C3-7FDCCE7DE5A7}" type="pres">
      <dgm:prSet presAssocID="{2396A576-5B80-4A22-82E3-F6D2B37418D8}" presName="desTx" presStyleLbl="alignAccFollowNode1" presStyleIdx="2" presStyleCnt="4">
        <dgm:presLayoutVars>
          <dgm:bulletEnabled val="1"/>
        </dgm:presLayoutVars>
      </dgm:prSet>
      <dgm:spPr/>
    </dgm:pt>
    <dgm:pt modelId="{1747B434-64FE-48AA-A222-76B04E3407DB}" type="pres">
      <dgm:prSet presAssocID="{F4F819AD-BD69-4810-9E19-DE556E04B12D}" presName="space" presStyleCnt="0"/>
      <dgm:spPr/>
    </dgm:pt>
    <dgm:pt modelId="{E5369F20-6D7B-4543-93E7-EA276D16739F}" type="pres">
      <dgm:prSet presAssocID="{0FC168DD-848D-4CD5-8B3E-BA64C1638F76}" presName="composite" presStyleCnt="0"/>
      <dgm:spPr/>
    </dgm:pt>
    <dgm:pt modelId="{271D8E24-0BAE-4F0E-B608-0FFD3F09DE02}" type="pres">
      <dgm:prSet presAssocID="{0FC168DD-848D-4CD5-8B3E-BA64C1638F7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F59C463-B3FE-4B34-8BFA-A7351F1EC8DA}" type="pres">
      <dgm:prSet presAssocID="{0FC168DD-848D-4CD5-8B3E-BA64C1638F7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8F96000-4AD0-4A13-96F8-67BE84EF0EBA}" srcId="{2BFAD713-535B-4587-99F9-FB474B0C8829}" destId="{8A405526-7F7F-4A67-AB08-6B8BDA255D3C}" srcOrd="0" destOrd="0" parTransId="{29D0B18E-5EA9-41B9-A444-1519C8E0ECC6}" sibTransId="{FE4F2566-EDA1-4205-8F1C-ED356B73D7AE}"/>
    <dgm:cxn modelId="{30EAE402-15A9-49B2-B6EE-AA9C710DD330}" type="presOf" srcId="{0FC168DD-848D-4CD5-8B3E-BA64C1638F76}" destId="{271D8E24-0BAE-4F0E-B608-0FFD3F09DE02}" srcOrd="0" destOrd="0" presId="urn:microsoft.com/office/officeart/2005/8/layout/hList1"/>
    <dgm:cxn modelId="{A7E7C512-3D1C-46A5-AA0A-3DB019F2BBFA}" type="presOf" srcId="{59646244-31CF-459A-B1BF-D10FB1B37D85}" destId="{44E38E58-440D-4475-A9C8-2ABAAF9E6315}" srcOrd="0" destOrd="0" presId="urn:microsoft.com/office/officeart/2005/8/layout/hList1"/>
    <dgm:cxn modelId="{F351B713-8697-4607-A994-70A27936F243}" type="presOf" srcId="{F2B9E66F-50DA-4E9E-A8B5-99ADDFC86FF2}" destId="{7B8132D9-5F9B-40E7-87DE-1172CC157E7D}" srcOrd="0" destOrd="0" presId="urn:microsoft.com/office/officeart/2005/8/layout/hList1"/>
    <dgm:cxn modelId="{FE4E7317-C493-4DE9-8BBC-EAF05F8EEF95}" type="presOf" srcId="{D23D5942-7ACE-4976-8C72-A44CD860FE7D}" destId="{CA5F4588-E0F0-491A-B90D-48B8986316E8}" srcOrd="0" destOrd="1" presId="urn:microsoft.com/office/officeart/2005/8/layout/hList1"/>
    <dgm:cxn modelId="{F305251A-AEB3-43D5-8B3C-08B6E1689CF2}" srcId="{2BFAD713-535B-4587-99F9-FB474B0C8829}" destId="{2396A576-5B80-4A22-82E3-F6D2B37418D8}" srcOrd="2" destOrd="0" parTransId="{40F3B5D1-5856-4E06-8B95-2FA14262AD14}" sibTransId="{F4F819AD-BD69-4810-9E19-DE556E04B12D}"/>
    <dgm:cxn modelId="{8493402C-FA37-49B7-8489-828AD49B014F}" type="presOf" srcId="{FBAA7DD0-83EC-4682-B816-EDFD6A6474F8}" destId="{700C5447-12EA-4132-95C3-7FDCCE7DE5A7}" srcOrd="0" destOrd="0" presId="urn:microsoft.com/office/officeart/2005/8/layout/hList1"/>
    <dgm:cxn modelId="{729C4F37-06D2-44B1-8D6B-D3CE1C75D115}" srcId="{2BFAD713-535B-4587-99F9-FB474B0C8829}" destId="{0FC168DD-848D-4CD5-8B3E-BA64C1638F76}" srcOrd="3" destOrd="0" parTransId="{52D6F33C-A79A-427D-9FD0-F010429CEA18}" sibTransId="{C71B8DFB-C6D4-4867-AAE5-FCFEBE68E0F7}"/>
    <dgm:cxn modelId="{5B81A040-4E8D-4596-9BA3-969032A39F95}" srcId="{8A405526-7F7F-4A67-AB08-6B8BDA255D3C}" destId="{8E5C4101-7173-43DF-A30F-863C73F0B949}" srcOrd="0" destOrd="0" parTransId="{D47EC56E-BD44-4F65-AE41-C3B1BA2C551B}" sibTransId="{77507865-7810-4FE0-B937-B91AE6331478}"/>
    <dgm:cxn modelId="{F4F85A60-0936-40B5-9A18-CF233B99FD3B}" type="presOf" srcId="{8A405526-7F7F-4A67-AB08-6B8BDA255D3C}" destId="{24A0C894-1229-4C34-A7D9-0C63378FF050}" srcOrd="0" destOrd="0" presId="urn:microsoft.com/office/officeart/2005/8/layout/hList1"/>
    <dgm:cxn modelId="{6C89424C-451C-4FBB-BB6E-CE8418D6E010}" type="presOf" srcId="{2BFAD713-535B-4587-99F9-FB474B0C8829}" destId="{B85176D3-2F44-47F9-8615-CD4BE29B1A11}" srcOrd="0" destOrd="0" presId="urn:microsoft.com/office/officeart/2005/8/layout/hList1"/>
    <dgm:cxn modelId="{F95B226F-C1D9-4DC9-854D-42C06099440F}" srcId="{2BFAD713-535B-4587-99F9-FB474B0C8829}" destId="{59646244-31CF-459A-B1BF-D10FB1B37D85}" srcOrd="1" destOrd="0" parTransId="{D75F2873-5D63-4477-97F1-AD5BCE72A622}" sibTransId="{DC92B8DB-8B47-45B5-ABDD-571EE3E51943}"/>
    <dgm:cxn modelId="{8787AB70-BAAD-40BB-93EA-CF3B55DF0C95}" srcId="{59646244-31CF-459A-B1BF-D10FB1B37D85}" destId="{F2B9E66F-50DA-4E9E-A8B5-99ADDFC86FF2}" srcOrd="0" destOrd="0" parTransId="{7523EC16-F4BA-4627-AEF3-9A15BF3EBBE3}" sibTransId="{39B0A31F-3013-4357-8E7C-B7C4F4819DCA}"/>
    <dgm:cxn modelId="{4BCEE652-43B0-4C4C-B1F7-8257C4122FF1}" srcId="{8A405526-7F7F-4A67-AB08-6B8BDA255D3C}" destId="{D23D5942-7ACE-4976-8C72-A44CD860FE7D}" srcOrd="1" destOrd="0" parTransId="{F1200CA0-9EB8-4636-8B6D-64D19BF15B33}" sibTransId="{57B543BA-F233-4566-9411-BB15D51EDFAD}"/>
    <dgm:cxn modelId="{72594359-5C0E-4168-8CA0-37625F622F56}" type="presOf" srcId="{AA29819D-FA82-43D0-8BF2-1A4D27C906D9}" destId="{4F59C463-B3FE-4B34-8BFA-A7351F1EC8DA}" srcOrd="0" destOrd="1" presId="urn:microsoft.com/office/officeart/2005/8/layout/hList1"/>
    <dgm:cxn modelId="{508D498C-4FC0-4A29-9621-F5C15B3D659D}" type="presOf" srcId="{2396A576-5B80-4A22-82E3-F6D2B37418D8}" destId="{7A53A001-2C00-4D1C-87EB-63E8F0EF8805}" srcOrd="0" destOrd="0" presId="urn:microsoft.com/office/officeart/2005/8/layout/hList1"/>
    <dgm:cxn modelId="{8E537F9B-6385-4EE2-A527-6F10AF7C9A76}" srcId="{2396A576-5B80-4A22-82E3-F6D2B37418D8}" destId="{39C1ECD5-0E1A-40AF-BA87-691ED0CBB04E}" srcOrd="1" destOrd="0" parTransId="{7EC8BCF0-C196-4E17-8EE9-55636F674600}" sibTransId="{C3AFBC02-4428-4630-96DE-D1AB7360EB00}"/>
    <dgm:cxn modelId="{4A03889D-C818-40C4-83B4-729DC2D16986}" type="presOf" srcId="{05282805-AAA2-4BE3-A106-9ECD1A3B04CF}" destId="{7B8132D9-5F9B-40E7-87DE-1172CC157E7D}" srcOrd="0" destOrd="1" presId="urn:microsoft.com/office/officeart/2005/8/layout/hList1"/>
    <dgm:cxn modelId="{9A7839A2-D5D5-491C-8908-D4A5B5F19F5A}" srcId="{0FC168DD-848D-4CD5-8B3E-BA64C1638F76}" destId="{B62EBC28-EFC3-414A-A252-1B0C92B29D3F}" srcOrd="0" destOrd="0" parTransId="{EB98D13C-7516-4148-BBE1-0BBF58D3157F}" sibTransId="{3455EFA0-3929-490A-B68E-4B41D91556F2}"/>
    <dgm:cxn modelId="{C59E2BAB-C6C3-4A8F-9023-A668176271C1}" srcId="{59646244-31CF-459A-B1BF-D10FB1B37D85}" destId="{05282805-AAA2-4BE3-A106-9ECD1A3B04CF}" srcOrd="1" destOrd="0" parTransId="{EFA8A042-8F6C-4565-A724-6B382729BB1B}" sibTransId="{ADC02671-1F0F-4A5E-ADA6-3525AF16EB12}"/>
    <dgm:cxn modelId="{58E3C4B2-0B6F-42DB-9E5D-5A9240350549}" type="presOf" srcId="{8E5C4101-7173-43DF-A30F-863C73F0B949}" destId="{CA5F4588-E0F0-491A-B90D-48B8986316E8}" srcOrd="0" destOrd="0" presId="urn:microsoft.com/office/officeart/2005/8/layout/hList1"/>
    <dgm:cxn modelId="{A8DCF3DD-A628-43BA-959A-3F4D33F2F867}" srcId="{2396A576-5B80-4A22-82E3-F6D2B37418D8}" destId="{FBAA7DD0-83EC-4682-B816-EDFD6A6474F8}" srcOrd="0" destOrd="0" parTransId="{F0F7E669-C7A2-4D93-9E12-9D601AFEBCA4}" sibTransId="{3F65BF02-60AE-46C4-A356-16408E934820}"/>
    <dgm:cxn modelId="{2E4B44DE-33DA-4CB1-BDE7-370262E0D0AC}" type="presOf" srcId="{B62EBC28-EFC3-414A-A252-1B0C92B29D3F}" destId="{4F59C463-B3FE-4B34-8BFA-A7351F1EC8DA}" srcOrd="0" destOrd="0" presId="urn:microsoft.com/office/officeart/2005/8/layout/hList1"/>
    <dgm:cxn modelId="{133AC3E2-A172-4B15-8AE7-AD1C6BBB95A6}" srcId="{0FC168DD-848D-4CD5-8B3E-BA64C1638F76}" destId="{AA29819D-FA82-43D0-8BF2-1A4D27C906D9}" srcOrd="1" destOrd="0" parTransId="{941BB257-48AA-4CFD-BE89-51C8428C54D0}" sibTransId="{FBC3B5BB-5D2C-4806-8253-F74905B1616E}"/>
    <dgm:cxn modelId="{49C5CBE7-6CF1-4DF6-AD21-68AFEB119A77}" type="presOf" srcId="{39C1ECD5-0E1A-40AF-BA87-691ED0CBB04E}" destId="{700C5447-12EA-4132-95C3-7FDCCE7DE5A7}" srcOrd="0" destOrd="1" presId="urn:microsoft.com/office/officeart/2005/8/layout/hList1"/>
    <dgm:cxn modelId="{10FE940D-5CE4-4214-A5C6-E36085BDA271}" type="presParOf" srcId="{B85176D3-2F44-47F9-8615-CD4BE29B1A11}" destId="{4D746955-947B-4418-B495-4CAFA427E6B4}" srcOrd="0" destOrd="0" presId="urn:microsoft.com/office/officeart/2005/8/layout/hList1"/>
    <dgm:cxn modelId="{5F02841E-5E4E-4D7C-8A8B-FDA4C1C4B6F7}" type="presParOf" srcId="{4D746955-947B-4418-B495-4CAFA427E6B4}" destId="{24A0C894-1229-4C34-A7D9-0C63378FF050}" srcOrd="0" destOrd="0" presId="urn:microsoft.com/office/officeart/2005/8/layout/hList1"/>
    <dgm:cxn modelId="{68B5FA01-5997-46FD-B52E-71AB34B2E145}" type="presParOf" srcId="{4D746955-947B-4418-B495-4CAFA427E6B4}" destId="{CA5F4588-E0F0-491A-B90D-48B8986316E8}" srcOrd="1" destOrd="0" presId="urn:microsoft.com/office/officeart/2005/8/layout/hList1"/>
    <dgm:cxn modelId="{F4C8C20E-CCA4-4001-AE10-495A8AEF8641}" type="presParOf" srcId="{B85176D3-2F44-47F9-8615-CD4BE29B1A11}" destId="{44BEAC6C-6572-46BB-909C-390A8C3AC485}" srcOrd="1" destOrd="0" presId="urn:microsoft.com/office/officeart/2005/8/layout/hList1"/>
    <dgm:cxn modelId="{D1F4573B-5782-4BF0-BEFF-20C575C22491}" type="presParOf" srcId="{B85176D3-2F44-47F9-8615-CD4BE29B1A11}" destId="{BF8316EA-2E16-4677-A912-044CEF87EF05}" srcOrd="2" destOrd="0" presId="urn:microsoft.com/office/officeart/2005/8/layout/hList1"/>
    <dgm:cxn modelId="{C18D4365-26CE-49F5-AAD6-E2EE107C9381}" type="presParOf" srcId="{BF8316EA-2E16-4677-A912-044CEF87EF05}" destId="{44E38E58-440D-4475-A9C8-2ABAAF9E6315}" srcOrd="0" destOrd="0" presId="urn:microsoft.com/office/officeart/2005/8/layout/hList1"/>
    <dgm:cxn modelId="{B43A23FF-3FB9-48B3-882A-FC62BAD888FE}" type="presParOf" srcId="{BF8316EA-2E16-4677-A912-044CEF87EF05}" destId="{7B8132D9-5F9B-40E7-87DE-1172CC157E7D}" srcOrd="1" destOrd="0" presId="urn:microsoft.com/office/officeart/2005/8/layout/hList1"/>
    <dgm:cxn modelId="{2CCB2AB6-D4A1-4D36-BC5F-090C930B5489}" type="presParOf" srcId="{B85176D3-2F44-47F9-8615-CD4BE29B1A11}" destId="{70688FE9-DB46-4D4C-8FA1-5F98E1DDBFE0}" srcOrd="3" destOrd="0" presId="urn:microsoft.com/office/officeart/2005/8/layout/hList1"/>
    <dgm:cxn modelId="{CFCB4BA1-1A94-44C2-BFF3-04438FD4602E}" type="presParOf" srcId="{B85176D3-2F44-47F9-8615-CD4BE29B1A11}" destId="{18C00425-5C33-4DE4-BC9A-613972725A87}" srcOrd="4" destOrd="0" presId="urn:microsoft.com/office/officeart/2005/8/layout/hList1"/>
    <dgm:cxn modelId="{68F2EB51-61E1-4C4A-B115-698D613E4728}" type="presParOf" srcId="{18C00425-5C33-4DE4-BC9A-613972725A87}" destId="{7A53A001-2C00-4D1C-87EB-63E8F0EF8805}" srcOrd="0" destOrd="0" presId="urn:microsoft.com/office/officeart/2005/8/layout/hList1"/>
    <dgm:cxn modelId="{3FD87CB1-1C3E-4DAE-B229-D8080A9FB6B3}" type="presParOf" srcId="{18C00425-5C33-4DE4-BC9A-613972725A87}" destId="{700C5447-12EA-4132-95C3-7FDCCE7DE5A7}" srcOrd="1" destOrd="0" presId="urn:microsoft.com/office/officeart/2005/8/layout/hList1"/>
    <dgm:cxn modelId="{26AA5A01-0402-4F22-B333-CC6129AD9830}" type="presParOf" srcId="{B85176D3-2F44-47F9-8615-CD4BE29B1A11}" destId="{1747B434-64FE-48AA-A222-76B04E3407DB}" srcOrd="5" destOrd="0" presId="urn:microsoft.com/office/officeart/2005/8/layout/hList1"/>
    <dgm:cxn modelId="{591780CC-8595-490E-8C59-DF12D1B8AB95}" type="presParOf" srcId="{B85176D3-2F44-47F9-8615-CD4BE29B1A11}" destId="{E5369F20-6D7B-4543-93E7-EA276D16739F}" srcOrd="6" destOrd="0" presId="urn:microsoft.com/office/officeart/2005/8/layout/hList1"/>
    <dgm:cxn modelId="{41CF7A9B-FC94-4434-8B04-043DFBDBE50C}" type="presParOf" srcId="{E5369F20-6D7B-4543-93E7-EA276D16739F}" destId="{271D8E24-0BAE-4F0E-B608-0FFD3F09DE02}" srcOrd="0" destOrd="0" presId="urn:microsoft.com/office/officeart/2005/8/layout/hList1"/>
    <dgm:cxn modelId="{BE5F0C3A-10BC-475E-B4F6-2A79A43B4FDB}" type="presParOf" srcId="{E5369F20-6D7B-4543-93E7-EA276D16739F}" destId="{4F59C463-B3FE-4B34-8BFA-A7351F1EC8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A7035B-7B53-4C2E-8611-FEDF81760D9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C1E9FC-5E85-414D-9D0F-5262D270BF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/>
            <a:t>Functional Validation:</a:t>
          </a:r>
          <a:endParaRPr lang="en-US"/>
        </a:p>
      </dgm:t>
    </dgm:pt>
    <dgm:pt modelId="{679504EE-4D69-4269-8363-D5E1D05659AE}" type="parTrans" cxnId="{E895D85F-6CA9-4FA5-B689-EE000AC10783}">
      <dgm:prSet/>
      <dgm:spPr/>
      <dgm:t>
        <a:bodyPr/>
        <a:lstStyle/>
        <a:p>
          <a:endParaRPr lang="en-US"/>
        </a:p>
      </dgm:t>
    </dgm:pt>
    <dgm:pt modelId="{65E6B0BC-8C33-4BF4-A936-A77A45671068}" type="sibTrans" cxnId="{E895D85F-6CA9-4FA5-B689-EE000AC10783}">
      <dgm:prSet/>
      <dgm:spPr/>
      <dgm:t>
        <a:bodyPr/>
        <a:lstStyle/>
        <a:p>
          <a:endParaRPr lang="en-US"/>
        </a:p>
      </dgm:t>
    </dgm:pt>
    <dgm:pt modelId="{A204A384-956B-4238-90D3-B67C93232B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Test ERP functionality and database integrity.</a:t>
          </a:r>
          <a:endParaRPr lang="en-US"/>
        </a:p>
      </dgm:t>
    </dgm:pt>
    <dgm:pt modelId="{6ED95B65-DBA5-4270-BDAE-3ADF42EFF1B6}" type="parTrans" cxnId="{8516C0CB-2CB8-47DD-B0AC-F28545C4B6FB}">
      <dgm:prSet/>
      <dgm:spPr/>
      <dgm:t>
        <a:bodyPr/>
        <a:lstStyle/>
        <a:p>
          <a:endParaRPr lang="en-US"/>
        </a:p>
      </dgm:t>
    </dgm:pt>
    <dgm:pt modelId="{67718365-5193-4A6F-B1D3-452EADBA2AFB}" type="sibTrans" cxnId="{8516C0CB-2CB8-47DD-B0AC-F28545C4B6FB}">
      <dgm:prSet/>
      <dgm:spPr/>
      <dgm:t>
        <a:bodyPr/>
        <a:lstStyle/>
        <a:p>
          <a:endParaRPr lang="en-US"/>
        </a:p>
      </dgm:t>
    </dgm:pt>
    <dgm:pt modelId="{E97D07D9-A279-4645-8519-6093C3FFA0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Validate stored procedures, triggers, and data consistency.</a:t>
          </a:r>
          <a:endParaRPr lang="en-US"/>
        </a:p>
      </dgm:t>
    </dgm:pt>
    <dgm:pt modelId="{1345A20F-EFDC-431B-BE19-991AD70B58AB}" type="parTrans" cxnId="{2E16948C-A8D4-4FBB-82DA-6BD8BB2653E6}">
      <dgm:prSet/>
      <dgm:spPr/>
      <dgm:t>
        <a:bodyPr/>
        <a:lstStyle/>
        <a:p>
          <a:endParaRPr lang="en-US"/>
        </a:p>
      </dgm:t>
    </dgm:pt>
    <dgm:pt modelId="{776E40F3-71C8-49FF-B4DD-68E24B637562}" type="sibTrans" cxnId="{2E16948C-A8D4-4FBB-82DA-6BD8BB2653E6}">
      <dgm:prSet/>
      <dgm:spPr/>
      <dgm:t>
        <a:bodyPr/>
        <a:lstStyle/>
        <a:p>
          <a:endParaRPr lang="en-US"/>
        </a:p>
      </dgm:t>
    </dgm:pt>
    <dgm:pt modelId="{BF2CDCD2-6F17-4ABE-A0BD-EBE3B95B8BB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/>
            <a:t>Performance Testing:</a:t>
          </a:r>
          <a:endParaRPr lang="en-US"/>
        </a:p>
      </dgm:t>
    </dgm:pt>
    <dgm:pt modelId="{425C792E-6627-4F23-BDBD-E72418FD4F21}" type="parTrans" cxnId="{8645A0A7-DCA6-4BAE-B022-C421711A5293}">
      <dgm:prSet/>
      <dgm:spPr/>
      <dgm:t>
        <a:bodyPr/>
        <a:lstStyle/>
        <a:p>
          <a:endParaRPr lang="en-US"/>
        </a:p>
      </dgm:t>
    </dgm:pt>
    <dgm:pt modelId="{92228444-263F-4565-8B07-3AA595F08A80}" type="sibTrans" cxnId="{8645A0A7-DCA6-4BAE-B022-C421711A5293}">
      <dgm:prSet/>
      <dgm:spPr/>
      <dgm:t>
        <a:bodyPr/>
        <a:lstStyle/>
        <a:p>
          <a:endParaRPr lang="en-US"/>
        </a:p>
      </dgm:t>
    </dgm:pt>
    <dgm:pt modelId="{0CD62F65-7C07-4A7D-9C88-7C54E4ADF0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Use </a:t>
          </a:r>
          <a:r>
            <a:rPr lang="en-US" b="1" i="0"/>
            <a:t>Azure Load Testing</a:t>
          </a:r>
          <a:r>
            <a:rPr lang="en-US" b="0" i="0"/>
            <a:t> for scalability testing of VMs and AKS.</a:t>
          </a:r>
          <a:endParaRPr lang="en-US"/>
        </a:p>
      </dgm:t>
    </dgm:pt>
    <dgm:pt modelId="{8096FF74-DD64-41E3-A261-DD1DA1B5A646}" type="parTrans" cxnId="{3E5E3005-C4FE-4FBC-9FD5-DB0C4C336130}">
      <dgm:prSet/>
      <dgm:spPr/>
      <dgm:t>
        <a:bodyPr/>
        <a:lstStyle/>
        <a:p>
          <a:endParaRPr lang="en-US"/>
        </a:p>
      </dgm:t>
    </dgm:pt>
    <dgm:pt modelId="{15BAA74B-DA7F-47B8-997D-516EF1BDEDCF}" type="sibTrans" cxnId="{3E5E3005-C4FE-4FBC-9FD5-DB0C4C336130}">
      <dgm:prSet/>
      <dgm:spPr/>
      <dgm:t>
        <a:bodyPr/>
        <a:lstStyle/>
        <a:p>
          <a:endParaRPr lang="en-US"/>
        </a:p>
      </dgm:t>
    </dgm:pt>
    <dgm:pt modelId="{08F3FF18-F455-494D-B5AE-BDCC1BBC14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Compare database query execution times with benchmarks.</a:t>
          </a:r>
          <a:endParaRPr lang="en-US"/>
        </a:p>
      </dgm:t>
    </dgm:pt>
    <dgm:pt modelId="{034A486E-D934-4884-8D85-31A3317CFBB3}" type="parTrans" cxnId="{36F6B8A2-AA7F-4146-902F-D812BB064377}">
      <dgm:prSet/>
      <dgm:spPr/>
      <dgm:t>
        <a:bodyPr/>
        <a:lstStyle/>
        <a:p>
          <a:endParaRPr lang="en-US"/>
        </a:p>
      </dgm:t>
    </dgm:pt>
    <dgm:pt modelId="{18BA7E7B-A07B-4113-9C90-8F5C287C81CB}" type="sibTrans" cxnId="{36F6B8A2-AA7F-4146-902F-D812BB064377}">
      <dgm:prSet/>
      <dgm:spPr/>
      <dgm:t>
        <a:bodyPr/>
        <a:lstStyle/>
        <a:p>
          <a:endParaRPr lang="en-US"/>
        </a:p>
      </dgm:t>
    </dgm:pt>
    <dgm:pt modelId="{017BFD23-28DC-48E4-9965-B444D0C39C11}" type="pres">
      <dgm:prSet presAssocID="{0AA7035B-7B53-4C2E-8611-FEDF81760D9C}" presName="root" presStyleCnt="0">
        <dgm:presLayoutVars>
          <dgm:dir/>
          <dgm:resizeHandles val="exact"/>
        </dgm:presLayoutVars>
      </dgm:prSet>
      <dgm:spPr/>
    </dgm:pt>
    <dgm:pt modelId="{F73E8FB4-A619-44B6-B75A-EDA9E21B8FE3}" type="pres">
      <dgm:prSet presAssocID="{17C1E9FC-5E85-414D-9D0F-5262D270BF09}" presName="compNode" presStyleCnt="0"/>
      <dgm:spPr/>
    </dgm:pt>
    <dgm:pt modelId="{01A98D04-9025-41CE-8C78-CC04231EB20C}" type="pres">
      <dgm:prSet presAssocID="{17C1E9FC-5E85-414D-9D0F-5262D270BF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2AA8BEA-775B-4070-BBBD-30C1B1187B7E}" type="pres">
      <dgm:prSet presAssocID="{17C1E9FC-5E85-414D-9D0F-5262D270BF09}" presName="iconSpace" presStyleCnt="0"/>
      <dgm:spPr/>
    </dgm:pt>
    <dgm:pt modelId="{90D3B92A-FA01-4821-9B0F-10E6B245D224}" type="pres">
      <dgm:prSet presAssocID="{17C1E9FC-5E85-414D-9D0F-5262D270BF09}" presName="parTx" presStyleLbl="revTx" presStyleIdx="0" presStyleCnt="4">
        <dgm:presLayoutVars>
          <dgm:chMax val="0"/>
          <dgm:chPref val="0"/>
        </dgm:presLayoutVars>
      </dgm:prSet>
      <dgm:spPr/>
    </dgm:pt>
    <dgm:pt modelId="{8363E755-C7B0-4C8B-8A82-458E72D77FFC}" type="pres">
      <dgm:prSet presAssocID="{17C1E9FC-5E85-414D-9D0F-5262D270BF09}" presName="txSpace" presStyleCnt="0"/>
      <dgm:spPr/>
    </dgm:pt>
    <dgm:pt modelId="{1FC92E02-2070-49A6-BEA5-BE72A9C9CFCA}" type="pres">
      <dgm:prSet presAssocID="{17C1E9FC-5E85-414D-9D0F-5262D270BF09}" presName="desTx" presStyleLbl="revTx" presStyleIdx="1" presStyleCnt="4">
        <dgm:presLayoutVars/>
      </dgm:prSet>
      <dgm:spPr/>
    </dgm:pt>
    <dgm:pt modelId="{BC650592-773F-4A32-9BCA-F56FC5D49C34}" type="pres">
      <dgm:prSet presAssocID="{65E6B0BC-8C33-4BF4-A936-A77A45671068}" presName="sibTrans" presStyleCnt="0"/>
      <dgm:spPr/>
    </dgm:pt>
    <dgm:pt modelId="{D8B0864C-7A28-4EF7-8E15-1EB75D095622}" type="pres">
      <dgm:prSet presAssocID="{BF2CDCD2-6F17-4ABE-A0BD-EBE3B95B8BB2}" presName="compNode" presStyleCnt="0"/>
      <dgm:spPr/>
    </dgm:pt>
    <dgm:pt modelId="{76AD6CF4-08E4-44F0-89E8-B01C8C962A14}" type="pres">
      <dgm:prSet presAssocID="{BF2CDCD2-6F17-4ABE-A0BD-EBE3B95B8B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8973283-6816-4809-BF82-D63A6D8F77A1}" type="pres">
      <dgm:prSet presAssocID="{BF2CDCD2-6F17-4ABE-A0BD-EBE3B95B8BB2}" presName="iconSpace" presStyleCnt="0"/>
      <dgm:spPr/>
    </dgm:pt>
    <dgm:pt modelId="{D3E517C2-E219-4062-B366-6693BF37A4E1}" type="pres">
      <dgm:prSet presAssocID="{BF2CDCD2-6F17-4ABE-A0BD-EBE3B95B8BB2}" presName="parTx" presStyleLbl="revTx" presStyleIdx="2" presStyleCnt="4">
        <dgm:presLayoutVars>
          <dgm:chMax val="0"/>
          <dgm:chPref val="0"/>
        </dgm:presLayoutVars>
      </dgm:prSet>
      <dgm:spPr/>
    </dgm:pt>
    <dgm:pt modelId="{43DE3F5D-44A7-4F27-A5E6-E55B27F2BA60}" type="pres">
      <dgm:prSet presAssocID="{BF2CDCD2-6F17-4ABE-A0BD-EBE3B95B8BB2}" presName="txSpace" presStyleCnt="0"/>
      <dgm:spPr/>
    </dgm:pt>
    <dgm:pt modelId="{5783B671-DF17-44C3-AD41-975E2F6EF9E3}" type="pres">
      <dgm:prSet presAssocID="{BF2CDCD2-6F17-4ABE-A0BD-EBE3B95B8BB2}" presName="desTx" presStyleLbl="revTx" presStyleIdx="3" presStyleCnt="4">
        <dgm:presLayoutVars/>
      </dgm:prSet>
      <dgm:spPr/>
    </dgm:pt>
  </dgm:ptLst>
  <dgm:cxnLst>
    <dgm:cxn modelId="{3E5E3005-C4FE-4FBC-9FD5-DB0C4C336130}" srcId="{BF2CDCD2-6F17-4ABE-A0BD-EBE3B95B8BB2}" destId="{0CD62F65-7C07-4A7D-9C88-7C54E4ADF0AF}" srcOrd="0" destOrd="0" parTransId="{8096FF74-DD64-41E3-A261-DD1DA1B5A646}" sibTransId="{15BAA74B-DA7F-47B8-997D-516EF1BDEDCF}"/>
    <dgm:cxn modelId="{E895D85F-6CA9-4FA5-B689-EE000AC10783}" srcId="{0AA7035B-7B53-4C2E-8611-FEDF81760D9C}" destId="{17C1E9FC-5E85-414D-9D0F-5262D270BF09}" srcOrd="0" destOrd="0" parTransId="{679504EE-4D69-4269-8363-D5E1D05659AE}" sibTransId="{65E6B0BC-8C33-4BF4-A936-A77A45671068}"/>
    <dgm:cxn modelId="{2E16948C-A8D4-4FBB-82DA-6BD8BB2653E6}" srcId="{17C1E9FC-5E85-414D-9D0F-5262D270BF09}" destId="{E97D07D9-A279-4645-8519-6093C3FFA04C}" srcOrd="1" destOrd="0" parTransId="{1345A20F-EFDC-431B-BE19-991AD70B58AB}" sibTransId="{776E40F3-71C8-49FF-B4DD-68E24B637562}"/>
    <dgm:cxn modelId="{36F6B8A2-AA7F-4146-902F-D812BB064377}" srcId="{BF2CDCD2-6F17-4ABE-A0BD-EBE3B95B8BB2}" destId="{08F3FF18-F455-494D-B5AE-BDCC1BBC1459}" srcOrd="1" destOrd="0" parTransId="{034A486E-D934-4884-8D85-31A3317CFBB3}" sibTransId="{18BA7E7B-A07B-4113-9C90-8F5C287C81CB}"/>
    <dgm:cxn modelId="{8645A0A7-DCA6-4BAE-B022-C421711A5293}" srcId="{0AA7035B-7B53-4C2E-8611-FEDF81760D9C}" destId="{BF2CDCD2-6F17-4ABE-A0BD-EBE3B95B8BB2}" srcOrd="1" destOrd="0" parTransId="{425C792E-6627-4F23-BDBD-E72418FD4F21}" sibTransId="{92228444-263F-4565-8B07-3AA595F08A80}"/>
    <dgm:cxn modelId="{55BBE4AA-0348-40D5-AE43-40B53DFA9143}" type="presOf" srcId="{0CD62F65-7C07-4A7D-9C88-7C54E4ADF0AF}" destId="{5783B671-DF17-44C3-AD41-975E2F6EF9E3}" srcOrd="0" destOrd="0" presId="urn:microsoft.com/office/officeart/2018/5/layout/CenteredIconLabelDescriptionList"/>
    <dgm:cxn modelId="{5751C5AD-FB1B-4304-AFC1-660EB573E6AC}" type="presOf" srcId="{0AA7035B-7B53-4C2E-8611-FEDF81760D9C}" destId="{017BFD23-28DC-48E4-9965-B444D0C39C11}" srcOrd="0" destOrd="0" presId="urn:microsoft.com/office/officeart/2018/5/layout/CenteredIconLabelDescriptionList"/>
    <dgm:cxn modelId="{D5C7C4B4-492D-40E4-B9D4-3904F60B1489}" type="presOf" srcId="{17C1E9FC-5E85-414D-9D0F-5262D270BF09}" destId="{90D3B92A-FA01-4821-9B0F-10E6B245D224}" srcOrd="0" destOrd="0" presId="urn:microsoft.com/office/officeart/2018/5/layout/CenteredIconLabelDescriptionList"/>
    <dgm:cxn modelId="{037F5EBA-8583-4639-8B6C-C1B37790EA94}" type="presOf" srcId="{E97D07D9-A279-4645-8519-6093C3FFA04C}" destId="{1FC92E02-2070-49A6-BEA5-BE72A9C9CFCA}" srcOrd="0" destOrd="1" presId="urn:microsoft.com/office/officeart/2018/5/layout/CenteredIconLabelDescriptionList"/>
    <dgm:cxn modelId="{F9CD2CBC-BEBD-42BF-BB03-2A71AE45F340}" type="presOf" srcId="{08F3FF18-F455-494D-B5AE-BDCC1BBC1459}" destId="{5783B671-DF17-44C3-AD41-975E2F6EF9E3}" srcOrd="0" destOrd="1" presId="urn:microsoft.com/office/officeart/2018/5/layout/CenteredIconLabelDescriptionList"/>
    <dgm:cxn modelId="{8516C0CB-2CB8-47DD-B0AC-F28545C4B6FB}" srcId="{17C1E9FC-5E85-414D-9D0F-5262D270BF09}" destId="{A204A384-956B-4238-90D3-B67C93232BB9}" srcOrd="0" destOrd="0" parTransId="{6ED95B65-DBA5-4270-BDAE-3ADF42EFF1B6}" sibTransId="{67718365-5193-4A6F-B1D3-452EADBA2AFB}"/>
    <dgm:cxn modelId="{E24B9ACD-DC88-4349-B4E0-9DDD006B9EE4}" type="presOf" srcId="{BF2CDCD2-6F17-4ABE-A0BD-EBE3B95B8BB2}" destId="{D3E517C2-E219-4062-B366-6693BF37A4E1}" srcOrd="0" destOrd="0" presId="urn:microsoft.com/office/officeart/2018/5/layout/CenteredIconLabelDescriptionList"/>
    <dgm:cxn modelId="{AF9FCFCD-3E32-4A42-97ED-023A13D9C7A0}" type="presOf" srcId="{A204A384-956B-4238-90D3-B67C93232BB9}" destId="{1FC92E02-2070-49A6-BEA5-BE72A9C9CFCA}" srcOrd="0" destOrd="0" presId="urn:microsoft.com/office/officeart/2018/5/layout/CenteredIconLabelDescriptionList"/>
    <dgm:cxn modelId="{6DD75043-B0BB-4E5B-B826-B07D0E6CEC66}" type="presParOf" srcId="{017BFD23-28DC-48E4-9965-B444D0C39C11}" destId="{F73E8FB4-A619-44B6-B75A-EDA9E21B8FE3}" srcOrd="0" destOrd="0" presId="urn:microsoft.com/office/officeart/2018/5/layout/CenteredIconLabelDescriptionList"/>
    <dgm:cxn modelId="{59237E7D-2B77-4840-8483-75E9BD205877}" type="presParOf" srcId="{F73E8FB4-A619-44B6-B75A-EDA9E21B8FE3}" destId="{01A98D04-9025-41CE-8C78-CC04231EB20C}" srcOrd="0" destOrd="0" presId="urn:microsoft.com/office/officeart/2018/5/layout/CenteredIconLabelDescriptionList"/>
    <dgm:cxn modelId="{193300B8-A9F5-4FF8-9695-847AF69E117E}" type="presParOf" srcId="{F73E8FB4-A619-44B6-B75A-EDA9E21B8FE3}" destId="{A2AA8BEA-775B-4070-BBBD-30C1B1187B7E}" srcOrd="1" destOrd="0" presId="urn:microsoft.com/office/officeart/2018/5/layout/CenteredIconLabelDescriptionList"/>
    <dgm:cxn modelId="{31AFF25B-9C96-46A8-AEDA-52137836161D}" type="presParOf" srcId="{F73E8FB4-A619-44B6-B75A-EDA9E21B8FE3}" destId="{90D3B92A-FA01-4821-9B0F-10E6B245D224}" srcOrd="2" destOrd="0" presId="urn:microsoft.com/office/officeart/2018/5/layout/CenteredIconLabelDescriptionList"/>
    <dgm:cxn modelId="{344BCAC1-0FA9-4BC0-BBC6-F4AEDBECE786}" type="presParOf" srcId="{F73E8FB4-A619-44B6-B75A-EDA9E21B8FE3}" destId="{8363E755-C7B0-4C8B-8A82-458E72D77FFC}" srcOrd="3" destOrd="0" presId="urn:microsoft.com/office/officeart/2018/5/layout/CenteredIconLabelDescriptionList"/>
    <dgm:cxn modelId="{AC0B702A-3BE5-45F4-A6A1-4A114EF64FE4}" type="presParOf" srcId="{F73E8FB4-A619-44B6-B75A-EDA9E21B8FE3}" destId="{1FC92E02-2070-49A6-BEA5-BE72A9C9CFCA}" srcOrd="4" destOrd="0" presId="urn:microsoft.com/office/officeart/2018/5/layout/CenteredIconLabelDescriptionList"/>
    <dgm:cxn modelId="{8E8064B6-286D-45C1-A5B1-83CBBFA9C434}" type="presParOf" srcId="{017BFD23-28DC-48E4-9965-B444D0C39C11}" destId="{BC650592-773F-4A32-9BCA-F56FC5D49C34}" srcOrd="1" destOrd="0" presId="urn:microsoft.com/office/officeart/2018/5/layout/CenteredIconLabelDescriptionList"/>
    <dgm:cxn modelId="{7977D80B-7CE3-413D-B487-5D43B52E8199}" type="presParOf" srcId="{017BFD23-28DC-48E4-9965-B444D0C39C11}" destId="{D8B0864C-7A28-4EF7-8E15-1EB75D095622}" srcOrd="2" destOrd="0" presId="urn:microsoft.com/office/officeart/2018/5/layout/CenteredIconLabelDescriptionList"/>
    <dgm:cxn modelId="{2AFA0B04-1DB2-4A4E-B32B-DEC2A3B6CFFB}" type="presParOf" srcId="{D8B0864C-7A28-4EF7-8E15-1EB75D095622}" destId="{76AD6CF4-08E4-44F0-89E8-B01C8C962A14}" srcOrd="0" destOrd="0" presId="urn:microsoft.com/office/officeart/2018/5/layout/CenteredIconLabelDescriptionList"/>
    <dgm:cxn modelId="{C0A2A00F-8577-471C-914E-7E8304DB4CC2}" type="presParOf" srcId="{D8B0864C-7A28-4EF7-8E15-1EB75D095622}" destId="{38973283-6816-4809-BF82-D63A6D8F77A1}" srcOrd="1" destOrd="0" presId="urn:microsoft.com/office/officeart/2018/5/layout/CenteredIconLabelDescriptionList"/>
    <dgm:cxn modelId="{AB592BF1-E20E-4211-926D-E16CF15BE7D7}" type="presParOf" srcId="{D8B0864C-7A28-4EF7-8E15-1EB75D095622}" destId="{D3E517C2-E219-4062-B366-6693BF37A4E1}" srcOrd="2" destOrd="0" presId="urn:microsoft.com/office/officeart/2018/5/layout/CenteredIconLabelDescriptionList"/>
    <dgm:cxn modelId="{A823217E-EFF6-4969-A543-E7BFADF84D6F}" type="presParOf" srcId="{D8B0864C-7A28-4EF7-8E15-1EB75D095622}" destId="{43DE3F5D-44A7-4F27-A5E6-E55B27F2BA60}" srcOrd="3" destOrd="0" presId="urn:microsoft.com/office/officeart/2018/5/layout/CenteredIconLabelDescriptionList"/>
    <dgm:cxn modelId="{866C9B26-EE0A-47DA-A1EC-BEBBEAADF26B}" type="presParOf" srcId="{D8B0864C-7A28-4EF7-8E15-1EB75D095622}" destId="{5783B671-DF17-44C3-AD41-975E2F6EF9E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FAD713-535B-4587-99F9-FB474B0C8829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405526-7F7F-4A67-AB08-6B8BDA255D3C}">
      <dgm:prSet/>
      <dgm:spPr/>
      <dgm:t>
        <a:bodyPr/>
        <a:lstStyle/>
        <a:p>
          <a:pPr rtl="0"/>
          <a:r>
            <a:rPr lang="en-IN" b="1" i="0"/>
            <a:t>Compliance Validation:</a:t>
          </a:r>
          <a:endParaRPr lang="en-IN" b="0" i="0">
            <a:latin typeface="Aptos Display" panose="02110004020202020204"/>
            <a:cs typeface="Arial"/>
          </a:endParaRPr>
        </a:p>
      </dgm:t>
    </dgm:pt>
    <dgm:pt modelId="{29D0B18E-5EA9-41B9-A444-1519C8E0ECC6}" type="parTrans" cxnId="{F8F96000-4AD0-4A13-96F8-67BE84EF0EBA}">
      <dgm:prSet/>
      <dgm:spPr/>
      <dgm:t>
        <a:bodyPr/>
        <a:lstStyle/>
        <a:p>
          <a:endParaRPr lang="en-US"/>
        </a:p>
      </dgm:t>
    </dgm:pt>
    <dgm:pt modelId="{FE4F2566-EDA1-4205-8F1C-ED356B73D7AE}" type="sibTrans" cxnId="{F8F96000-4AD0-4A13-96F8-67BE84EF0EBA}">
      <dgm:prSet/>
      <dgm:spPr/>
      <dgm:t>
        <a:bodyPr/>
        <a:lstStyle/>
        <a:p>
          <a:endParaRPr lang="en-US"/>
        </a:p>
      </dgm:t>
    </dgm:pt>
    <dgm:pt modelId="{D23D5942-7ACE-4976-8C72-A44CD860FE7D}">
      <dgm:prSet/>
      <dgm:spPr/>
      <dgm:t>
        <a:bodyPr/>
        <a:lstStyle/>
        <a:p>
          <a:endParaRPr lang="en-US">
            <a:latin typeface="Aptos Display"/>
            <a:cs typeface="Arial"/>
          </a:endParaRPr>
        </a:p>
      </dgm:t>
    </dgm:pt>
    <dgm:pt modelId="{F1200CA0-9EB8-4636-8B6D-64D19BF15B33}" type="parTrans" cxnId="{4BCEE652-43B0-4C4C-B1F7-8257C4122FF1}">
      <dgm:prSet/>
      <dgm:spPr/>
      <dgm:t>
        <a:bodyPr/>
        <a:lstStyle/>
        <a:p>
          <a:endParaRPr lang="en-US"/>
        </a:p>
      </dgm:t>
    </dgm:pt>
    <dgm:pt modelId="{57B543BA-F233-4566-9411-BB15D51EDFAD}" type="sibTrans" cxnId="{4BCEE652-43B0-4C4C-B1F7-8257C4122FF1}">
      <dgm:prSet/>
      <dgm:spPr/>
      <dgm:t>
        <a:bodyPr/>
        <a:lstStyle/>
        <a:p>
          <a:endParaRPr lang="en-US"/>
        </a:p>
      </dgm:t>
    </dgm:pt>
    <dgm:pt modelId="{05282805-AAA2-4BE3-A106-9ECD1A3B04CF}">
      <dgm:prSet/>
      <dgm:spPr/>
      <dgm:t>
        <a:bodyPr/>
        <a:lstStyle/>
        <a:p>
          <a:endParaRPr lang="en-IN"/>
        </a:p>
      </dgm:t>
    </dgm:pt>
    <dgm:pt modelId="{EFA8A042-8F6C-4565-A724-6B382729BB1B}" type="parTrans" cxnId="{C59E2BAB-C6C3-4A8F-9023-A668176271C1}">
      <dgm:prSet/>
      <dgm:spPr/>
      <dgm:t>
        <a:bodyPr/>
        <a:lstStyle/>
        <a:p>
          <a:endParaRPr lang="en-US"/>
        </a:p>
      </dgm:t>
    </dgm:pt>
    <dgm:pt modelId="{ADC02671-1F0F-4A5E-ADA6-3525AF16EB12}" type="sibTrans" cxnId="{C59E2BAB-C6C3-4A8F-9023-A668176271C1}">
      <dgm:prSet/>
      <dgm:spPr/>
      <dgm:t>
        <a:bodyPr/>
        <a:lstStyle/>
        <a:p>
          <a:endParaRPr lang="en-US"/>
        </a:p>
      </dgm:t>
    </dgm:pt>
    <dgm:pt modelId="{FBAA7DD0-83EC-4682-B816-EDFD6A6474F8}">
      <dgm:prSet/>
      <dgm:spPr/>
      <dgm:t>
        <a:bodyPr/>
        <a:lstStyle/>
        <a:p>
          <a:pPr rtl="0"/>
          <a:r>
            <a:rPr lang="en-US" b="0" i="0"/>
            <a:t>Engage users to validate ERP and e-commerce applications.</a:t>
          </a:r>
          <a:endParaRPr lang="en-US"/>
        </a:p>
      </dgm:t>
    </dgm:pt>
    <dgm:pt modelId="{F0F7E669-C7A2-4D93-9E12-9D601AFEBCA4}" type="parTrans" cxnId="{A8DCF3DD-A628-43BA-959A-3F4D33F2F867}">
      <dgm:prSet/>
      <dgm:spPr/>
      <dgm:t>
        <a:bodyPr/>
        <a:lstStyle/>
        <a:p>
          <a:endParaRPr lang="en-US"/>
        </a:p>
      </dgm:t>
    </dgm:pt>
    <dgm:pt modelId="{3F65BF02-60AE-46C4-A356-16408E934820}" type="sibTrans" cxnId="{A8DCF3DD-A628-43BA-959A-3F4D33F2F867}">
      <dgm:prSet/>
      <dgm:spPr/>
      <dgm:t>
        <a:bodyPr/>
        <a:lstStyle/>
        <a:p>
          <a:endParaRPr lang="en-US"/>
        </a:p>
      </dgm:t>
    </dgm:pt>
    <dgm:pt modelId="{39C1ECD5-0E1A-40AF-BA87-691ED0CBB04E}">
      <dgm:prSet/>
      <dgm:spPr/>
      <dgm:t>
        <a:bodyPr/>
        <a:lstStyle/>
        <a:p>
          <a:endParaRPr lang="en-US"/>
        </a:p>
      </dgm:t>
    </dgm:pt>
    <dgm:pt modelId="{7EC8BCF0-C196-4E17-8EE9-55636F674600}" type="parTrans" cxnId="{8E537F9B-6385-4EE2-A527-6F10AF7C9A76}">
      <dgm:prSet/>
      <dgm:spPr/>
      <dgm:t>
        <a:bodyPr/>
        <a:lstStyle/>
        <a:p>
          <a:endParaRPr lang="en-US"/>
        </a:p>
      </dgm:t>
    </dgm:pt>
    <dgm:pt modelId="{C3AFBC02-4428-4630-96DE-D1AB7360EB00}" type="sibTrans" cxnId="{8E537F9B-6385-4EE2-A527-6F10AF7C9A76}">
      <dgm:prSet/>
      <dgm:spPr/>
      <dgm:t>
        <a:bodyPr/>
        <a:lstStyle/>
        <a:p>
          <a:endParaRPr lang="en-US"/>
        </a:p>
      </dgm:t>
    </dgm:pt>
    <dgm:pt modelId="{0FC168DD-848D-4CD5-8B3E-BA64C1638F76}">
      <dgm:prSet/>
      <dgm:spPr/>
      <dgm:t>
        <a:bodyPr/>
        <a:lstStyle/>
        <a:p>
          <a:pPr rtl="0"/>
          <a:r>
            <a:rPr lang="en-IN" b="1" i="0"/>
            <a:t>Post-Migration Optimization:</a:t>
          </a:r>
          <a:endParaRPr lang="en-US"/>
        </a:p>
      </dgm:t>
    </dgm:pt>
    <dgm:pt modelId="{52D6F33C-A79A-427D-9FD0-F010429CEA18}" type="parTrans" cxnId="{729C4F37-06D2-44B1-8D6B-D3CE1C75D115}">
      <dgm:prSet/>
      <dgm:spPr/>
      <dgm:t>
        <a:bodyPr/>
        <a:lstStyle/>
        <a:p>
          <a:endParaRPr lang="en-US"/>
        </a:p>
      </dgm:t>
    </dgm:pt>
    <dgm:pt modelId="{C71B8DFB-C6D4-4867-AAE5-FCFEBE68E0F7}" type="sibTrans" cxnId="{729C4F37-06D2-44B1-8D6B-D3CE1C75D115}">
      <dgm:prSet/>
      <dgm:spPr/>
      <dgm:t>
        <a:bodyPr/>
        <a:lstStyle/>
        <a:p>
          <a:endParaRPr lang="en-US"/>
        </a:p>
      </dgm:t>
    </dgm:pt>
    <dgm:pt modelId="{AA29819D-FA82-43D0-8BF2-1A4D27C906D9}">
      <dgm:prSet/>
      <dgm:spPr/>
      <dgm:t>
        <a:bodyPr/>
        <a:lstStyle/>
        <a:p>
          <a:endParaRPr lang="en-US"/>
        </a:p>
      </dgm:t>
    </dgm:pt>
    <dgm:pt modelId="{941BB257-48AA-4CFD-BE89-51C8428C54D0}" type="parTrans" cxnId="{133AC3E2-A172-4B15-8AE7-AD1C6BBB95A6}">
      <dgm:prSet/>
      <dgm:spPr/>
      <dgm:t>
        <a:bodyPr/>
        <a:lstStyle/>
        <a:p>
          <a:endParaRPr lang="en-US"/>
        </a:p>
      </dgm:t>
    </dgm:pt>
    <dgm:pt modelId="{FBC3B5BB-5D2C-4806-8253-F74905B1616E}" type="sibTrans" cxnId="{133AC3E2-A172-4B15-8AE7-AD1C6BBB95A6}">
      <dgm:prSet/>
      <dgm:spPr/>
      <dgm:t>
        <a:bodyPr/>
        <a:lstStyle/>
        <a:p>
          <a:endParaRPr lang="en-US"/>
        </a:p>
      </dgm:t>
    </dgm:pt>
    <dgm:pt modelId="{96244537-6C7B-4498-B48A-B59CADAC57C7}">
      <dgm:prSet phldr="0"/>
      <dgm:spPr/>
      <dgm:t>
        <a:bodyPr/>
        <a:lstStyle/>
        <a:p>
          <a:pPr rtl="0"/>
          <a:r>
            <a:rPr lang="en-IN"/>
            <a:t>Ensure compliance with GDPR, HIPAA, and CCCS standards via </a:t>
          </a:r>
          <a:r>
            <a:rPr lang="en-IN" b="1"/>
            <a:t>Azure Policy</a:t>
          </a:r>
          <a:endParaRPr lang="en-IN">
            <a:latin typeface="Aptos Display"/>
            <a:cs typeface="Arial"/>
          </a:endParaRPr>
        </a:p>
      </dgm:t>
    </dgm:pt>
    <dgm:pt modelId="{2F837A26-F3F5-4032-B4E1-09662BB139DD}" type="parTrans" cxnId="{5489B484-14D9-4B86-83A4-9F69D99C4CCE}">
      <dgm:prSet/>
      <dgm:spPr/>
    </dgm:pt>
    <dgm:pt modelId="{817A4F9F-505E-407F-906F-F91B80630612}" type="sibTrans" cxnId="{5489B484-14D9-4B86-83A4-9F69D99C4CCE}">
      <dgm:prSet/>
      <dgm:spPr/>
      <dgm:t>
        <a:bodyPr/>
        <a:lstStyle/>
        <a:p>
          <a:endParaRPr lang="en-US"/>
        </a:p>
      </dgm:t>
    </dgm:pt>
    <dgm:pt modelId="{EAAA9EBA-0215-459A-80E1-64184E5A8252}">
      <dgm:prSet phldr="0"/>
      <dgm:spPr/>
      <dgm:t>
        <a:bodyPr/>
        <a:lstStyle/>
        <a:p>
          <a:pPr rtl="0"/>
          <a:r>
            <a:rPr lang="en-US"/>
            <a:t>Conduct security audits using </a:t>
          </a:r>
          <a:r>
            <a:rPr lang="en-US" b="1"/>
            <a:t>Azure Security Center</a:t>
          </a:r>
          <a:r>
            <a:rPr lang="en-US"/>
            <a:t>.</a:t>
          </a:r>
          <a:endParaRPr lang="en-US">
            <a:latin typeface="Aptos Display"/>
            <a:cs typeface="Arial"/>
          </a:endParaRPr>
        </a:p>
      </dgm:t>
    </dgm:pt>
    <dgm:pt modelId="{AB0C6A41-2F4A-46CA-80C9-8443D4B3F5A3}" type="parTrans" cxnId="{FAC2B468-8241-4031-98A9-9915BD978202}">
      <dgm:prSet/>
      <dgm:spPr/>
    </dgm:pt>
    <dgm:pt modelId="{76A4A005-52EC-4B76-9C89-46D7729CE839}" type="sibTrans" cxnId="{FAC2B468-8241-4031-98A9-9915BD978202}">
      <dgm:prSet/>
      <dgm:spPr/>
      <dgm:t>
        <a:bodyPr/>
        <a:lstStyle/>
        <a:p>
          <a:endParaRPr lang="en-US"/>
        </a:p>
      </dgm:t>
    </dgm:pt>
    <dgm:pt modelId="{90E8A8DC-C846-44CB-A899-D5D97D450CA7}">
      <dgm:prSet phldr="0"/>
      <dgm:spPr/>
      <dgm:t>
        <a:bodyPr/>
        <a:lstStyle/>
        <a:p>
          <a:pPr rtl="0"/>
          <a:r>
            <a:rPr lang="en-IN" b="1"/>
            <a:t>Disaster Recovery Validation:</a:t>
          </a:r>
          <a:endParaRPr lang="en-IN" b="1">
            <a:latin typeface="Aptos Display" panose="02110004020202020204"/>
          </a:endParaRPr>
        </a:p>
      </dgm:t>
    </dgm:pt>
    <dgm:pt modelId="{526DD5BF-6CC8-441A-9C5A-1591E925F38C}" type="parTrans" cxnId="{69B771A9-24FC-4911-9EC3-CEF7BB51D535}">
      <dgm:prSet/>
      <dgm:spPr/>
    </dgm:pt>
    <dgm:pt modelId="{ACB148AD-2D9B-43B9-B0DE-68ED37A11EB0}" type="sibTrans" cxnId="{69B771A9-24FC-4911-9EC3-CEF7BB51D535}">
      <dgm:prSet/>
      <dgm:spPr/>
      <dgm:t>
        <a:bodyPr/>
        <a:lstStyle/>
        <a:p>
          <a:endParaRPr lang="en-US"/>
        </a:p>
      </dgm:t>
    </dgm:pt>
    <dgm:pt modelId="{4F974DB2-4CE1-40B1-BD73-A5250FCD9349}">
      <dgm:prSet phldr="0"/>
      <dgm:spPr/>
      <dgm:t>
        <a:bodyPr/>
        <a:lstStyle/>
        <a:p>
          <a:pPr rtl="0"/>
          <a:r>
            <a:rPr lang="en-IN"/>
            <a:t>Simulate failovers with </a:t>
          </a:r>
          <a:r>
            <a:rPr lang="en-IN" b="1"/>
            <a:t>Azure Site Recovery</a:t>
          </a:r>
          <a:r>
            <a:rPr lang="en-IN"/>
            <a:t> to validate RPO/RTO.</a:t>
          </a:r>
          <a:endParaRPr lang="en-IN">
            <a:latin typeface="Aptos Display" panose="02110004020202020204"/>
          </a:endParaRPr>
        </a:p>
      </dgm:t>
    </dgm:pt>
    <dgm:pt modelId="{CF560F74-9465-4991-9423-D2E389BDB3AC}" type="parTrans" cxnId="{1D3638CD-8F61-488A-BB4C-5DBC1877A6C9}">
      <dgm:prSet/>
      <dgm:spPr/>
    </dgm:pt>
    <dgm:pt modelId="{34354FFE-1E87-4697-9FD1-6FB3A0958147}" type="sibTrans" cxnId="{1D3638CD-8F61-488A-BB4C-5DBC1877A6C9}">
      <dgm:prSet/>
      <dgm:spPr/>
      <dgm:t>
        <a:bodyPr/>
        <a:lstStyle/>
        <a:p>
          <a:endParaRPr lang="en-US"/>
        </a:p>
      </dgm:t>
    </dgm:pt>
    <dgm:pt modelId="{95BA128B-5DD7-40C6-A1D3-593A4F765900}">
      <dgm:prSet phldr="0"/>
      <dgm:spPr/>
      <dgm:t>
        <a:bodyPr/>
        <a:lstStyle/>
        <a:p>
          <a:pPr rtl="0"/>
          <a:r>
            <a:rPr lang="en-IN"/>
            <a:t>Test backup/restore processes using </a:t>
          </a:r>
          <a:r>
            <a:rPr lang="en-IN" b="1"/>
            <a:t>Azure Backup</a:t>
          </a:r>
          <a:r>
            <a:rPr lang="en-IN"/>
            <a:t>.</a:t>
          </a:r>
          <a:endParaRPr lang="en-IN">
            <a:latin typeface="Aptos Display" panose="02110004020202020204"/>
          </a:endParaRPr>
        </a:p>
      </dgm:t>
    </dgm:pt>
    <dgm:pt modelId="{A67B702D-F2F6-4E3A-AAA3-6CFEE027A7FE}" type="parTrans" cxnId="{50BDEFF3-4E2D-433F-A103-8ADA6806E368}">
      <dgm:prSet/>
      <dgm:spPr/>
    </dgm:pt>
    <dgm:pt modelId="{8F490FFD-0C14-488E-8E07-865AB6216EDF}" type="sibTrans" cxnId="{50BDEFF3-4E2D-433F-A103-8ADA6806E368}">
      <dgm:prSet/>
      <dgm:spPr/>
      <dgm:t>
        <a:bodyPr/>
        <a:lstStyle/>
        <a:p>
          <a:endParaRPr lang="en-US"/>
        </a:p>
      </dgm:t>
    </dgm:pt>
    <dgm:pt modelId="{DB2C6F7B-30D6-48BE-9F61-9FD1172B763A}">
      <dgm:prSet phldr="0"/>
      <dgm:spPr/>
      <dgm:t>
        <a:bodyPr/>
        <a:lstStyle/>
        <a:p>
          <a:pPr rtl="0"/>
          <a:r>
            <a:rPr lang="en-IN" b="1"/>
            <a:t>User Acceptance Testing (UAT):</a:t>
          </a:r>
          <a:endParaRPr lang="en-IN" b="1">
            <a:latin typeface="Aptos Display" panose="02110004020202020204"/>
          </a:endParaRPr>
        </a:p>
      </dgm:t>
    </dgm:pt>
    <dgm:pt modelId="{2AF13699-2020-4B2F-9447-271C70834817}" type="parTrans" cxnId="{A7569399-C31B-48B2-8160-2D4F368263EB}">
      <dgm:prSet/>
      <dgm:spPr/>
    </dgm:pt>
    <dgm:pt modelId="{BE5AEB57-91B0-4BB0-ABDE-2C5213A69620}" type="sibTrans" cxnId="{A7569399-C31B-48B2-8160-2D4F368263EB}">
      <dgm:prSet/>
      <dgm:spPr/>
      <dgm:t>
        <a:bodyPr/>
        <a:lstStyle/>
        <a:p>
          <a:endParaRPr lang="en-US"/>
        </a:p>
      </dgm:t>
    </dgm:pt>
    <dgm:pt modelId="{605D3A8E-7631-41A9-9CA2-28DDB7D4BD18}">
      <dgm:prSet phldr="0"/>
      <dgm:spPr/>
      <dgm:t>
        <a:bodyPr/>
        <a:lstStyle/>
        <a:p>
          <a:pPr rtl="0"/>
          <a:r>
            <a:rPr lang="en-US"/>
            <a:t>Address feedback to resolve post-migration issues.</a:t>
          </a:r>
          <a:endParaRPr lang="en-US">
            <a:latin typeface="Aptos Display" panose="02110004020202020204"/>
          </a:endParaRPr>
        </a:p>
      </dgm:t>
    </dgm:pt>
    <dgm:pt modelId="{903D3476-AB99-4F4A-B6E4-53EBCAD3D406}" type="parTrans" cxnId="{0703A8DB-73AF-4B06-8A43-A01382EE21A0}">
      <dgm:prSet/>
      <dgm:spPr/>
    </dgm:pt>
    <dgm:pt modelId="{37EB0846-4151-4811-B4C5-87E855EE88CD}" type="sibTrans" cxnId="{0703A8DB-73AF-4B06-8A43-A01382EE21A0}">
      <dgm:prSet/>
      <dgm:spPr/>
      <dgm:t>
        <a:bodyPr/>
        <a:lstStyle/>
        <a:p>
          <a:endParaRPr lang="en-US"/>
        </a:p>
      </dgm:t>
    </dgm:pt>
    <dgm:pt modelId="{8C966194-738E-4A0C-8DC4-AE124BFF0CC9}">
      <dgm:prSet phldr="0"/>
      <dgm:spPr/>
      <dgm:t>
        <a:bodyPr/>
        <a:lstStyle/>
        <a:p>
          <a:pPr rtl="0"/>
          <a:r>
            <a:rPr lang="en-US"/>
            <a:t>Fine-tune resource configurations.</a:t>
          </a:r>
          <a:endParaRPr lang="en-US">
            <a:latin typeface="Aptos Display" panose="02110004020202020204"/>
          </a:endParaRPr>
        </a:p>
      </dgm:t>
    </dgm:pt>
    <dgm:pt modelId="{09EE62D7-0DAA-4D43-A638-B9A10EFD2281}" type="parTrans" cxnId="{3E6FB3AE-2D64-45C4-B3CC-16E6026AD8B5}">
      <dgm:prSet/>
      <dgm:spPr/>
    </dgm:pt>
    <dgm:pt modelId="{075317BF-C05A-4BDA-965F-36D966C2D91C}" type="sibTrans" cxnId="{3E6FB3AE-2D64-45C4-B3CC-16E6026AD8B5}">
      <dgm:prSet/>
      <dgm:spPr/>
      <dgm:t>
        <a:bodyPr/>
        <a:lstStyle/>
        <a:p>
          <a:endParaRPr lang="en-US"/>
        </a:p>
      </dgm:t>
    </dgm:pt>
    <dgm:pt modelId="{DAC0AA3C-C132-4ECA-ABB4-BB33344AA4DE}">
      <dgm:prSet phldr="0"/>
      <dgm:spPr/>
      <dgm:t>
        <a:bodyPr/>
        <a:lstStyle/>
        <a:p>
          <a:pPr rtl="0"/>
          <a:r>
            <a:rPr lang="en-US"/>
            <a:t>Decommission unused resources to optimize costs</a:t>
          </a:r>
          <a:br>
            <a:rPr lang="en-US"/>
          </a:br>
          <a:r>
            <a:rPr lang="en-US"/>
            <a:t> </a:t>
          </a:r>
          <a:endParaRPr lang="en-US">
            <a:latin typeface="Aptos Display" panose="02110004020202020204"/>
          </a:endParaRPr>
        </a:p>
      </dgm:t>
    </dgm:pt>
    <dgm:pt modelId="{1ADA2D19-D729-448A-BD88-68518C0EDC8A}" type="parTrans" cxnId="{3E3D9A1A-F45F-433B-A1C3-80F9B346FC50}">
      <dgm:prSet/>
      <dgm:spPr/>
    </dgm:pt>
    <dgm:pt modelId="{8260CF5E-C9EE-45AE-8458-2BB471FB1109}" type="sibTrans" cxnId="{3E3D9A1A-F45F-433B-A1C3-80F9B346FC50}">
      <dgm:prSet/>
      <dgm:spPr/>
      <dgm:t>
        <a:bodyPr/>
        <a:lstStyle/>
        <a:p>
          <a:endParaRPr lang="en-US"/>
        </a:p>
      </dgm:t>
    </dgm:pt>
    <dgm:pt modelId="{1A6708BE-C98C-4DAE-978A-26FBD5CC7FBE}" type="pres">
      <dgm:prSet presAssocID="{2BFAD713-535B-4587-99F9-FB474B0C8829}" presName="Name0" presStyleCnt="0">
        <dgm:presLayoutVars>
          <dgm:dir/>
          <dgm:animLvl val="lvl"/>
          <dgm:resizeHandles val="exact"/>
        </dgm:presLayoutVars>
      </dgm:prSet>
      <dgm:spPr/>
    </dgm:pt>
    <dgm:pt modelId="{D03147F3-F64B-45AB-A783-210E9C23228A}" type="pres">
      <dgm:prSet presAssocID="{8A405526-7F7F-4A67-AB08-6B8BDA255D3C}" presName="composite" presStyleCnt="0"/>
      <dgm:spPr/>
    </dgm:pt>
    <dgm:pt modelId="{B4A8E23C-CBB0-4AB7-9495-C0F2BDFD3197}" type="pres">
      <dgm:prSet presAssocID="{8A405526-7F7F-4A67-AB08-6B8BDA255D3C}" presName="parTx" presStyleLbl="alignNode1" presStyleIdx="0" presStyleCnt="4">
        <dgm:presLayoutVars>
          <dgm:chMax val="0"/>
          <dgm:chPref val="0"/>
        </dgm:presLayoutVars>
      </dgm:prSet>
      <dgm:spPr/>
    </dgm:pt>
    <dgm:pt modelId="{03951007-448E-4BC3-84F5-42B6453582CE}" type="pres">
      <dgm:prSet presAssocID="{8A405526-7F7F-4A67-AB08-6B8BDA255D3C}" presName="desTx" presStyleLbl="alignAccFollowNode1" presStyleIdx="0" presStyleCnt="4">
        <dgm:presLayoutVars/>
      </dgm:prSet>
      <dgm:spPr/>
    </dgm:pt>
    <dgm:pt modelId="{520F8406-412E-4318-8CEA-A3B0B2D21F5C}" type="pres">
      <dgm:prSet presAssocID="{FE4F2566-EDA1-4205-8F1C-ED356B73D7AE}" presName="space" presStyleCnt="0"/>
      <dgm:spPr/>
    </dgm:pt>
    <dgm:pt modelId="{9F6F77A2-5565-4999-8680-4BE8DDCB6722}" type="pres">
      <dgm:prSet presAssocID="{90E8A8DC-C846-44CB-A899-D5D97D450CA7}" presName="composite" presStyleCnt="0"/>
      <dgm:spPr/>
    </dgm:pt>
    <dgm:pt modelId="{1B5E231F-5EC2-4D5F-8C8A-C8CCFD10A0F5}" type="pres">
      <dgm:prSet presAssocID="{90E8A8DC-C846-44CB-A899-D5D97D450CA7}" presName="parTx" presStyleLbl="alignNode1" presStyleIdx="1" presStyleCnt="4">
        <dgm:presLayoutVars>
          <dgm:chMax val="0"/>
          <dgm:chPref val="0"/>
        </dgm:presLayoutVars>
      </dgm:prSet>
      <dgm:spPr/>
    </dgm:pt>
    <dgm:pt modelId="{93A04045-7997-4D71-B822-F87CF8624177}" type="pres">
      <dgm:prSet presAssocID="{90E8A8DC-C846-44CB-A899-D5D97D450CA7}" presName="desTx" presStyleLbl="alignAccFollowNode1" presStyleIdx="1" presStyleCnt="4">
        <dgm:presLayoutVars/>
      </dgm:prSet>
      <dgm:spPr/>
    </dgm:pt>
    <dgm:pt modelId="{3D2DAB91-E5AE-4C27-851A-71D94F99B5E4}" type="pres">
      <dgm:prSet presAssocID="{ACB148AD-2D9B-43B9-B0DE-68ED37A11EB0}" presName="space" presStyleCnt="0"/>
      <dgm:spPr/>
    </dgm:pt>
    <dgm:pt modelId="{C9EDCE47-E52F-46CD-AE01-9138B4D7AD35}" type="pres">
      <dgm:prSet presAssocID="{DB2C6F7B-30D6-48BE-9F61-9FD1172B763A}" presName="composite" presStyleCnt="0"/>
      <dgm:spPr/>
    </dgm:pt>
    <dgm:pt modelId="{F5B92BEF-B726-4017-9852-A6234A3FC2ED}" type="pres">
      <dgm:prSet presAssocID="{DB2C6F7B-30D6-48BE-9F61-9FD1172B763A}" presName="parTx" presStyleLbl="alignNode1" presStyleIdx="2" presStyleCnt="4">
        <dgm:presLayoutVars>
          <dgm:chMax val="0"/>
          <dgm:chPref val="0"/>
        </dgm:presLayoutVars>
      </dgm:prSet>
      <dgm:spPr/>
    </dgm:pt>
    <dgm:pt modelId="{E1AB238F-5A67-4514-B515-53FFC1181BCF}" type="pres">
      <dgm:prSet presAssocID="{DB2C6F7B-30D6-48BE-9F61-9FD1172B763A}" presName="desTx" presStyleLbl="alignAccFollowNode1" presStyleIdx="2" presStyleCnt="4">
        <dgm:presLayoutVars/>
      </dgm:prSet>
      <dgm:spPr/>
    </dgm:pt>
    <dgm:pt modelId="{82684053-F84B-4155-9818-8D0694FC90FD}" type="pres">
      <dgm:prSet presAssocID="{BE5AEB57-91B0-4BB0-ABDE-2C5213A69620}" presName="space" presStyleCnt="0"/>
      <dgm:spPr/>
    </dgm:pt>
    <dgm:pt modelId="{4C49D5A6-2121-474B-86B7-F13B470361C6}" type="pres">
      <dgm:prSet presAssocID="{0FC168DD-848D-4CD5-8B3E-BA64C1638F76}" presName="composite" presStyleCnt="0"/>
      <dgm:spPr/>
    </dgm:pt>
    <dgm:pt modelId="{70F41A44-761D-4333-AC69-D3ECF4ED8753}" type="pres">
      <dgm:prSet presAssocID="{0FC168DD-848D-4CD5-8B3E-BA64C1638F76}" presName="parTx" presStyleLbl="alignNode1" presStyleIdx="3" presStyleCnt="4">
        <dgm:presLayoutVars>
          <dgm:chMax val="0"/>
          <dgm:chPref val="0"/>
        </dgm:presLayoutVars>
      </dgm:prSet>
      <dgm:spPr/>
    </dgm:pt>
    <dgm:pt modelId="{6864EC60-38AB-4A81-97B2-04141F2100D9}" type="pres">
      <dgm:prSet presAssocID="{0FC168DD-848D-4CD5-8B3E-BA64C1638F76}" presName="desTx" presStyleLbl="alignAccFollowNode1" presStyleIdx="3" presStyleCnt="4">
        <dgm:presLayoutVars/>
      </dgm:prSet>
      <dgm:spPr/>
    </dgm:pt>
  </dgm:ptLst>
  <dgm:cxnLst>
    <dgm:cxn modelId="{F8F96000-4AD0-4A13-96F8-67BE84EF0EBA}" srcId="{2BFAD713-535B-4587-99F9-FB474B0C8829}" destId="{8A405526-7F7F-4A67-AB08-6B8BDA255D3C}" srcOrd="0" destOrd="0" parTransId="{29D0B18E-5EA9-41B9-A444-1519C8E0ECC6}" sibTransId="{FE4F2566-EDA1-4205-8F1C-ED356B73D7AE}"/>
    <dgm:cxn modelId="{3E3D9A1A-F45F-433B-A1C3-80F9B346FC50}" srcId="{0FC168DD-848D-4CD5-8B3E-BA64C1638F76}" destId="{DAC0AA3C-C132-4ECA-ABB4-BB33344AA4DE}" srcOrd="1" destOrd="0" parTransId="{1ADA2D19-D729-448A-BD88-68518C0EDC8A}" sibTransId="{8260CF5E-C9EE-45AE-8458-2BB471FB1109}"/>
    <dgm:cxn modelId="{B729F625-8D33-422E-93E4-96181A48B826}" type="presOf" srcId="{0FC168DD-848D-4CD5-8B3E-BA64C1638F76}" destId="{70F41A44-761D-4333-AC69-D3ECF4ED8753}" srcOrd="0" destOrd="0" presId="urn:microsoft.com/office/officeart/2016/7/layout/ChevronBlockProcess"/>
    <dgm:cxn modelId="{4408BC30-BD9C-4BD0-9C53-E14524B777D3}" type="presOf" srcId="{95BA128B-5DD7-40C6-A1D3-593A4F765900}" destId="{93A04045-7997-4D71-B822-F87CF8624177}" srcOrd="0" destOrd="1" presId="urn:microsoft.com/office/officeart/2016/7/layout/ChevronBlockProcess"/>
    <dgm:cxn modelId="{729C4F37-06D2-44B1-8D6B-D3CE1C75D115}" srcId="{2BFAD713-535B-4587-99F9-FB474B0C8829}" destId="{0FC168DD-848D-4CD5-8B3E-BA64C1638F76}" srcOrd="3" destOrd="0" parTransId="{52D6F33C-A79A-427D-9FD0-F010429CEA18}" sibTransId="{C71B8DFB-C6D4-4867-AAE5-FCFEBE68E0F7}"/>
    <dgm:cxn modelId="{D8F3473B-58BC-454F-B32B-53E4105AB9B3}" type="presOf" srcId="{DB2C6F7B-30D6-48BE-9F61-9FD1172B763A}" destId="{F5B92BEF-B726-4017-9852-A6234A3FC2ED}" srcOrd="0" destOrd="0" presId="urn:microsoft.com/office/officeart/2016/7/layout/ChevronBlockProcess"/>
    <dgm:cxn modelId="{27F1E740-5DAA-4385-964D-8141FABBD6E1}" type="presOf" srcId="{EAAA9EBA-0215-459A-80E1-64184E5A8252}" destId="{03951007-448E-4BC3-84F5-42B6453582CE}" srcOrd="0" destOrd="1" presId="urn:microsoft.com/office/officeart/2016/7/layout/ChevronBlockProcess"/>
    <dgm:cxn modelId="{FEA18D41-2FC7-4A06-A249-D7957DA8B682}" type="presOf" srcId="{D23D5942-7ACE-4976-8C72-A44CD860FE7D}" destId="{03951007-448E-4BC3-84F5-42B6453582CE}" srcOrd="0" destOrd="2" presId="urn:microsoft.com/office/officeart/2016/7/layout/ChevronBlockProcess"/>
    <dgm:cxn modelId="{FAC2B468-8241-4031-98A9-9915BD978202}" srcId="{8A405526-7F7F-4A67-AB08-6B8BDA255D3C}" destId="{EAAA9EBA-0215-459A-80E1-64184E5A8252}" srcOrd="1" destOrd="0" parTransId="{AB0C6A41-2F4A-46CA-80C9-8443D4B3F5A3}" sibTransId="{76A4A005-52EC-4B76-9C89-46D7729CE839}"/>
    <dgm:cxn modelId="{DA444D71-07F3-446F-956D-55C633A4BF9D}" type="presOf" srcId="{8A405526-7F7F-4A67-AB08-6B8BDA255D3C}" destId="{B4A8E23C-CBB0-4AB7-9495-C0F2BDFD3197}" srcOrd="0" destOrd="0" presId="urn:microsoft.com/office/officeart/2016/7/layout/ChevronBlockProcess"/>
    <dgm:cxn modelId="{4BCEE652-43B0-4C4C-B1F7-8257C4122FF1}" srcId="{8A405526-7F7F-4A67-AB08-6B8BDA255D3C}" destId="{D23D5942-7ACE-4976-8C72-A44CD860FE7D}" srcOrd="2" destOrd="0" parTransId="{F1200CA0-9EB8-4636-8B6D-64D19BF15B33}" sibTransId="{57B543BA-F233-4566-9411-BB15D51EDFAD}"/>
    <dgm:cxn modelId="{B01A4B7A-6415-4E93-A261-304B31542E56}" type="presOf" srcId="{4F974DB2-4CE1-40B1-BD73-A5250FCD9349}" destId="{93A04045-7997-4D71-B822-F87CF8624177}" srcOrd="0" destOrd="0" presId="urn:microsoft.com/office/officeart/2016/7/layout/ChevronBlockProcess"/>
    <dgm:cxn modelId="{5489B484-14D9-4B86-83A4-9F69D99C4CCE}" srcId="{8A405526-7F7F-4A67-AB08-6B8BDA255D3C}" destId="{96244537-6C7B-4498-B48A-B59CADAC57C7}" srcOrd="0" destOrd="0" parTransId="{2F837A26-F3F5-4032-B4E1-09662BB139DD}" sibTransId="{817A4F9F-505E-407F-906F-F91B80630612}"/>
    <dgm:cxn modelId="{30BDD692-4D42-454A-BB37-14C1F7BFCD88}" type="presOf" srcId="{FBAA7DD0-83EC-4682-B816-EDFD6A6474F8}" destId="{E1AB238F-5A67-4514-B515-53FFC1181BCF}" srcOrd="0" destOrd="0" presId="urn:microsoft.com/office/officeart/2016/7/layout/ChevronBlockProcess"/>
    <dgm:cxn modelId="{A7569399-C31B-48B2-8160-2D4F368263EB}" srcId="{2BFAD713-535B-4587-99F9-FB474B0C8829}" destId="{DB2C6F7B-30D6-48BE-9F61-9FD1172B763A}" srcOrd="2" destOrd="0" parTransId="{2AF13699-2020-4B2F-9447-271C70834817}" sibTransId="{BE5AEB57-91B0-4BB0-ABDE-2C5213A69620}"/>
    <dgm:cxn modelId="{D3BDD89A-37D1-4D88-9884-A11DC715E950}" type="presOf" srcId="{DAC0AA3C-C132-4ECA-ABB4-BB33344AA4DE}" destId="{6864EC60-38AB-4A81-97B2-04141F2100D9}" srcOrd="0" destOrd="1" presId="urn:microsoft.com/office/officeart/2016/7/layout/ChevronBlockProcess"/>
    <dgm:cxn modelId="{8E537F9B-6385-4EE2-A527-6F10AF7C9A76}" srcId="{DB2C6F7B-30D6-48BE-9F61-9FD1172B763A}" destId="{39C1ECD5-0E1A-40AF-BA87-691ED0CBB04E}" srcOrd="2" destOrd="0" parTransId="{7EC8BCF0-C196-4E17-8EE9-55636F674600}" sibTransId="{C3AFBC02-4428-4630-96DE-D1AB7360EB00}"/>
    <dgm:cxn modelId="{FBE41DA0-6907-41C4-9419-651B10A29B86}" type="presOf" srcId="{39C1ECD5-0E1A-40AF-BA87-691ED0CBB04E}" destId="{E1AB238F-5A67-4514-B515-53FFC1181BCF}" srcOrd="0" destOrd="2" presId="urn:microsoft.com/office/officeart/2016/7/layout/ChevronBlockProcess"/>
    <dgm:cxn modelId="{69B771A9-24FC-4911-9EC3-CEF7BB51D535}" srcId="{2BFAD713-535B-4587-99F9-FB474B0C8829}" destId="{90E8A8DC-C846-44CB-A899-D5D97D450CA7}" srcOrd="1" destOrd="0" parTransId="{526DD5BF-6CC8-441A-9C5A-1591E925F38C}" sibTransId="{ACB148AD-2D9B-43B9-B0DE-68ED37A11EB0}"/>
    <dgm:cxn modelId="{C59E2BAB-C6C3-4A8F-9023-A668176271C1}" srcId="{90E8A8DC-C846-44CB-A899-D5D97D450CA7}" destId="{05282805-AAA2-4BE3-A106-9ECD1A3B04CF}" srcOrd="2" destOrd="0" parTransId="{EFA8A042-8F6C-4565-A724-6B382729BB1B}" sibTransId="{ADC02671-1F0F-4A5E-ADA6-3525AF16EB12}"/>
    <dgm:cxn modelId="{57F84EAD-C5D5-41F8-A400-19D79397B9E4}" type="presOf" srcId="{AA29819D-FA82-43D0-8BF2-1A4D27C906D9}" destId="{6864EC60-38AB-4A81-97B2-04141F2100D9}" srcOrd="0" destOrd="2" presId="urn:microsoft.com/office/officeart/2016/7/layout/ChevronBlockProcess"/>
    <dgm:cxn modelId="{3E6FB3AE-2D64-45C4-B3CC-16E6026AD8B5}" srcId="{0FC168DD-848D-4CD5-8B3E-BA64C1638F76}" destId="{8C966194-738E-4A0C-8DC4-AE124BFF0CC9}" srcOrd="0" destOrd="0" parTransId="{09EE62D7-0DAA-4D43-A638-B9A10EFD2281}" sibTransId="{075317BF-C05A-4BDA-965F-36D966C2D91C}"/>
    <dgm:cxn modelId="{102C5FBC-65E6-49F3-A41E-35FA13B391FA}" type="presOf" srcId="{90E8A8DC-C846-44CB-A899-D5D97D450CA7}" destId="{1B5E231F-5EC2-4D5F-8C8A-C8CCFD10A0F5}" srcOrd="0" destOrd="0" presId="urn:microsoft.com/office/officeart/2016/7/layout/ChevronBlockProcess"/>
    <dgm:cxn modelId="{1D7B90BD-CA90-4D52-BDD2-82E2208860FD}" type="presOf" srcId="{96244537-6C7B-4498-B48A-B59CADAC57C7}" destId="{03951007-448E-4BC3-84F5-42B6453582CE}" srcOrd="0" destOrd="0" presId="urn:microsoft.com/office/officeart/2016/7/layout/ChevronBlockProcess"/>
    <dgm:cxn modelId="{8D9AD4BF-132B-44ED-840D-BBAEA3CF2A73}" type="presOf" srcId="{8C966194-738E-4A0C-8DC4-AE124BFF0CC9}" destId="{6864EC60-38AB-4A81-97B2-04141F2100D9}" srcOrd="0" destOrd="0" presId="urn:microsoft.com/office/officeart/2016/7/layout/ChevronBlockProcess"/>
    <dgm:cxn modelId="{CA8A45C3-60C2-4660-926F-35720A1FC31E}" type="presOf" srcId="{605D3A8E-7631-41A9-9CA2-28DDB7D4BD18}" destId="{E1AB238F-5A67-4514-B515-53FFC1181BCF}" srcOrd="0" destOrd="1" presId="urn:microsoft.com/office/officeart/2016/7/layout/ChevronBlockProcess"/>
    <dgm:cxn modelId="{1D3638CD-8F61-488A-BB4C-5DBC1877A6C9}" srcId="{90E8A8DC-C846-44CB-A899-D5D97D450CA7}" destId="{4F974DB2-4CE1-40B1-BD73-A5250FCD9349}" srcOrd="0" destOrd="0" parTransId="{CF560F74-9465-4991-9423-D2E389BDB3AC}" sibTransId="{34354FFE-1E87-4697-9FD1-6FB3A0958147}"/>
    <dgm:cxn modelId="{0703A8DB-73AF-4B06-8A43-A01382EE21A0}" srcId="{DB2C6F7B-30D6-48BE-9F61-9FD1172B763A}" destId="{605D3A8E-7631-41A9-9CA2-28DDB7D4BD18}" srcOrd="1" destOrd="0" parTransId="{903D3476-AB99-4F4A-B6E4-53EBCAD3D406}" sibTransId="{37EB0846-4151-4811-B4C5-87E855EE88CD}"/>
    <dgm:cxn modelId="{A8DCF3DD-A628-43BA-959A-3F4D33F2F867}" srcId="{DB2C6F7B-30D6-48BE-9F61-9FD1172B763A}" destId="{FBAA7DD0-83EC-4682-B816-EDFD6A6474F8}" srcOrd="0" destOrd="0" parTransId="{F0F7E669-C7A2-4D93-9E12-9D601AFEBCA4}" sibTransId="{3F65BF02-60AE-46C4-A356-16408E934820}"/>
    <dgm:cxn modelId="{133AC3E2-A172-4B15-8AE7-AD1C6BBB95A6}" srcId="{0FC168DD-848D-4CD5-8B3E-BA64C1638F76}" destId="{AA29819D-FA82-43D0-8BF2-1A4D27C906D9}" srcOrd="2" destOrd="0" parTransId="{941BB257-48AA-4CFD-BE89-51C8428C54D0}" sibTransId="{FBC3B5BB-5D2C-4806-8253-F74905B1616E}"/>
    <dgm:cxn modelId="{36B3ABE7-643A-4C4D-B494-F71C3CD6A8C6}" type="presOf" srcId="{2BFAD713-535B-4587-99F9-FB474B0C8829}" destId="{1A6708BE-C98C-4DAE-978A-26FBD5CC7FBE}" srcOrd="0" destOrd="0" presId="urn:microsoft.com/office/officeart/2016/7/layout/ChevronBlockProcess"/>
    <dgm:cxn modelId="{3C4C5BE8-3DE0-4E3D-AFB7-0B9137CCED5F}" type="presOf" srcId="{05282805-AAA2-4BE3-A106-9ECD1A3B04CF}" destId="{93A04045-7997-4D71-B822-F87CF8624177}" srcOrd="0" destOrd="2" presId="urn:microsoft.com/office/officeart/2016/7/layout/ChevronBlockProcess"/>
    <dgm:cxn modelId="{50BDEFF3-4E2D-433F-A103-8ADA6806E368}" srcId="{90E8A8DC-C846-44CB-A899-D5D97D450CA7}" destId="{95BA128B-5DD7-40C6-A1D3-593A4F765900}" srcOrd="1" destOrd="0" parTransId="{A67B702D-F2F6-4E3A-AAA3-6CFEE027A7FE}" sibTransId="{8F490FFD-0C14-488E-8E07-865AB6216EDF}"/>
    <dgm:cxn modelId="{A0E1EB87-6E57-464A-8F33-1607D95F65F1}" type="presParOf" srcId="{1A6708BE-C98C-4DAE-978A-26FBD5CC7FBE}" destId="{D03147F3-F64B-45AB-A783-210E9C23228A}" srcOrd="0" destOrd="0" presId="urn:microsoft.com/office/officeart/2016/7/layout/ChevronBlockProcess"/>
    <dgm:cxn modelId="{C498694A-CB92-4512-A918-C6B520270218}" type="presParOf" srcId="{D03147F3-F64B-45AB-A783-210E9C23228A}" destId="{B4A8E23C-CBB0-4AB7-9495-C0F2BDFD3197}" srcOrd="0" destOrd="0" presId="urn:microsoft.com/office/officeart/2016/7/layout/ChevronBlockProcess"/>
    <dgm:cxn modelId="{E1D9F2A7-DA9B-4D26-BF35-6C3895E78F5C}" type="presParOf" srcId="{D03147F3-F64B-45AB-A783-210E9C23228A}" destId="{03951007-448E-4BC3-84F5-42B6453582CE}" srcOrd="1" destOrd="0" presId="urn:microsoft.com/office/officeart/2016/7/layout/ChevronBlockProcess"/>
    <dgm:cxn modelId="{040DC116-4382-4346-84EB-B4BA6465175E}" type="presParOf" srcId="{1A6708BE-C98C-4DAE-978A-26FBD5CC7FBE}" destId="{520F8406-412E-4318-8CEA-A3B0B2D21F5C}" srcOrd="1" destOrd="0" presId="urn:microsoft.com/office/officeart/2016/7/layout/ChevronBlockProcess"/>
    <dgm:cxn modelId="{2CF6340F-2B65-49A7-99DA-899A50EF9F64}" type="presParOf" srcId="{1A6708BE-C98C-4DAE-978A-26FBD5CC7FBE}" destId="{9F6F77A2-5565-4999-8680-4BE8DDCB6722}" srcOrd="2" destOrd="0" presId="urn:microsoft.com/office/officeart/2016/7/layout/ChevronBlockProcess"/>
    <dgm:cxn modelId="{D4BF3AE2-B2A8-430A-AAF0-08672F19A052}" type="presParOf" srcId="{9F6F77A2-5565-4999-8680-4BE8DDCB6722}" destId="{1B5E231F-5EC2-4D5F-8C8A-C8CCFD10A0F5}" srcOrd="0" destOrd="0" presId="urn:microsoft.com/office/officeart/2016/7/layout/ChevronBlockProcess"/>
    <dgm:cxn modelId="{2A1F265D-053A-47B9-89C4-B0D82ACF76E6}" type="presParOf" srcId="{9F6F77A2-5565-4999-8680-4BE8DDCB6722}" destId="{93A04045-7997-4D71-B822-F87CF8624177}" srcOrd="1" destOrd="0" presId="urn:microsoft.com/office/officeart/2016/7/layout/ChevronBlockProcess"/>
    <dgm:cxn modelId="{D55CE60D-53DF-4D2E-A5D2-0968F19A5388}" type="presParOf" srcId="{1A6708BE-C98C-4DAE-978A-26FBD5CC7FBE}" destId="{3D2DAB91-E5AE-4C27-851A-71D94F99B5E4}" srcOrd="3" destOrd="0" presId="urn:microsoft.com/office/officeart/2016/7/layout/ChevronBlockProcess"/>
    <dgm:cxn modelId="{3304231F-EE4C-4AD4-B595-78E918DB23F3}" type="presParOf" srcId="{1A6708BE-C98C-4DAE-978A-26FBD5CC7FBE}" destId="{C9EDCE47-E52F-46CD-AE01-9138B4D7AD35}" srcOrd="4" destOrd="0" presId="urn:microsoft.com/office/officeart/2016/7/layout/ChevronBlockProcess"/>
    <dgm:cxn modelId="{7C1311B3-A541-41DD-AD78-7B2F48B47DD4}" type="presParOf" srcId="{C9EDCE47-E52F-46CD-AE01-9138B4D7AD35}" destId="{F5B92BEF-B726-4017-9852-A6234A3FC2ED}" srcOrd="0" destOrd="0" presId="urn:microsoft.com/office/officeart/2016/7/layout/ChevronBlockProcess"/>
    <dgm:cxn modelId="{8439751B-F451-4374-8408-EB913D728E21}" type="presParOf" srcId="{C9EDCE47-E52F-46CD-AE01-9138B4D7AD35}" destId="{E1AB238F-5A67-4514-B515-53FFC1181BCF}" srcOrd="1" destOrd="0" presId="urn:microsoft.com/office/officeart/2016/7/layout/ChevronBlockProcess"/>
    <dgm:cxn modelId="{2B9C7143-5152-43C0-8174-E0DAFDA275F3}" type="presParOf" srcId="{1A6708BE-C98C-4DAE-978A-26FBD5CC7FBE}" destId="{82684053-F84B-4155-9818-8D0694FC90FD}" srcOrd="5" destOrd="0" presId="urn:microsoft.com/office/officeart/2016/7/layout/ChevronBlockProcess"/>
    <dgm:cxn modelId="{C4436506-1364-4025-87F8-0F45E1FEFD6C}" type="presParOf" srcId="{1A6708BE-C98C-4DAE-978A-26FBD5CC7FBE}" destId="{4C49D5A6-2121-474B-86B7-F13B470361C6}" srcOrd="6" destOrd="0" presId="urn:microsoft.com/office/officeart/2016/7/layout/ChevronBlockProcess"/>
    <dgm:cxn modelId="{F07EFEE0-41BC-4C31-941E-9752FE14FC1A}" type="presParOf" srcId="{4C49D5A6-2121-474B-86B7-F13B470361C6}" destId="{70F41A44-761D-4333-AC69-D3ECF4ED8753}" srcOrd="0" destOrd="0" presId="urn:microsoft.com/office/officeart/2016/7/layout/ChevronBlockProcess"/>
    <dgm:cxn modelId="{012723B4-8535-4E2C-A4CE-D05C09BA43F4}" type="presParOf" srcId="{4C49D5A6-2121-474B-86B7-F13B470361C6}" destId="{6864EC60-38AB-4A81-97B2-04141F2100D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08603E-257B-415F-96D0-59FAEDF22CD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B2F713-0E42-4025-A357-AF9E777A9B3E}">
      <dgm:prSet/>
      <dgm:spPr/>
      <dgm:t>
        <a:bodyPr/>
        <a:lstStyle/>
        <a:p>
          <a:r>
            <a:rPr lang="en-US"/>
            <a:t>- Migration Recap:</a:t>
          </a:r>
        </a:p>
      </dgm:t>
    </dgm:pt>
    <dgm:pt modelId="{590D4A06-BC7A-4D51-B8E0-D77187D0E50E}" type="parTrans" cxnId="{E9240F6E-2291-4379-9351-0DB5259E0BB1}">
      <dgm:prSet/>
      <dgm:spPr/>
      <dgm:t>
        <a:bodyPr/>
        <a:lstStyle/>
        <a:p>
          <a:endParaRPr lang="en-US"/>
        </a:p>
      </dgm:t>
    </dgm:pt>
    <dgm:pt modelId="{60F1D0A2-F2CC-4DAA-9D39-CDA25E6478D2}" type="sibTrans" cxnId="{E9240F6E-2291-4379-9351-0DB5259E0BB1}">
      <dgm:prSet/>
      <dgm:spPr/>
      <dgm:t>
        <a:bodyPr/>
        <a:lstStyle/>
        <a:p>
          <a:endParaRPr lang="en-US"/>
        </a:p>
      </dgm:t>
    </dgm:pt>
    <dgm:pt modelId="{E20D880F-CA6C-40D2-9F80-2CB5F1834978}">
      <dgm:prSet/>
      <dgm:spPr/>
      <dgm:t>
        <a:bodyPr/>
        <a:lstStyle/>
        <a:p>
          <a:r>
            <a:rPr lang="en-US"/>
            <a:t>• Phased approach minimized risks and ensured smooth transitions.</a:t>
          </a:r>
        </a:p>
      </dgm:t>
    </dgm:pt>
    <dgm:pt modelId="{B3E69FAF-BE76-463B-B8F2-4985553AC326}" type="parTrans" cxnId="{F3C9CA8E-4C0B-4DFD-B132-321BE1FF1482}">
      <dgm:prSet/>
      <dgm:spPr/>
      <dgm:t>
        <a:bodyPr/>
        <a:lstStyle/>
        <a:p>
          <a:endParaRPr lang="en-US"/>
        </a:p>
      </dgm:t>
    </dgm:pt>
    <dgm:pt modelId="{63C62A24-D824-49EE-88EC-D62B4B0A6432}" type="sibTrans" cxnId="{F3C9CA8E-4C0B-4DFD-B132-321BE1FF1482}">
      <dgm:prSet/>
      <dgm:spPr/>
      <dgm:t>
        <a:bodyPr/>
        <a:lstStyle/>
        <a:p>
          <a:endParaRPr lang="en-US"/>
        </a:p>
      </dgm:t>
    </dgm:pt>
    <dgm:pt modelId="{05A87116-441C-46D2-827D-AC90574ADFB4}">
      <dgm:prSet/>
      <dgm:spPr/>
      <dgm:t>
        <a:bodyPr/>
        <a:lstStyle/>
        <a:p>
          <a:r>
            <a:rPr lang="en-US"/>
            <a:t>• Legacy systems modernized for better performance and scalability.</a:t>
          </a:r>
        </a:p>
      </dgm:t>
    </dgm:pt>
    <dgm:pt modelId="{3AD3420B-C93D-4CE3-9F76-75947FE66E4A}" type="parTrans" cxnId="{D9A3142B-5B9B-4D03-9538-06ABB89436BD}">
      <dgm:prSet/>
      <dgm:spPr/>
      <dgm:t>
        <a:bodyPr/>
        <a:lstStyle/>
        <a:p>
          <a:endParaRPr lang="en-US"/>
        </a:p>
      </dgm:t>
    </dgm:pt>
    <dgm:pt modelId="{6AAA0643-A883-4B99-87A3-93ADD78BFF9A}" type="sibTrans" cxnId="{D9A3142B-5B9B-4D03-9538-06ABB89436BD}">
      <dgm:prSet/>
      <dgm:spPr/>
      <dgm:t>
        <a:bodyPr/>
        <a:lstStyle/>
        <a:p>
          <a:endParaRPr lang="en-US"/>
        </a:p>
      </dgm:t>
    </dgm:pt>
    <dgm:pt modelId="{A24C98EC-D947-4CAF-8497-BB3E1B474272}">
      <dgm:prSet/>
      <dgm:spPr/>
      <dgm:t>
        <a:bodyPr/>
        <a:lstStyle/>
        <a:p>
          <a:r>
            <a:rPr lang="en-US"/>
            <a:t>- Key Outcomes:</a:t>
          </a:r>
        </a:p>
      </dgm:t>
    </dgm:pt>
    <dgm:pt modelId="{FC4BA8B5-EA3C-41C7-BD15-72598816C92F}" type="parTrans" cxnId="{66C15E4B-351C-4F01-9E4D-27DC1D38E7CE}">
      <dgm:prSet/>
      <dgm:spPr/>
      <dgm:t>
        <a:bodyPr/>
        <a:lstStyle/>
        <a:p>
          <a:endParaRPr lang="en-US"/>
        </a:p>
      </dgm:t>
    </dgm:pt>
    <dgm:pt modelId="{5422BE93-970E-47D8-8081-78E6E48D3035}" type="sibTrans" cxnId="{66C15E4B-351C-4F01-9E4D-27DC1D38E7CE}">
      <dgm:prSet/>
      <dgm:spPr/>
      <dgm:t>
        <a:bodyPr/>
        <a:lstStyle/>
        <a:p>
          <a:endParaRPr lang="en-US"/>
        </a:p>
      </dgm:t>
    </dgm:pt>
    <dgm:pt modelId="{3554B54D-C304-471C-A03B-F5F2A090DA08}">
      <dgm:prSet/>
      <dgm:spPr/>
      <dgm:t>
        <a:bodyPr/>
        <a:lstStyle/>
        <a:p>
          <a:r>
            <a:rPr lang="en-US"/>
            <a:t>• Enhanced security and compliance with Canadian and international standards.</a:t>
          </a:r>
        </a:p>
      </dgm:t>
    </dgm:pt>
    <dgm:pt modelId="{3A1C7DBC-4F9B-4C27-8304-49E0AFD5D2B4}" type="parTrans" cxnId="{74F957D8-D22A-43FA-9A4F-F83F4FE449CE}">
      <dgm:prSet/>
      <dgm:spPr/>
      <dgm:t>
        <a:bodyPr/>
        <a:lstStyle/>
        <a:p>
          <a:endParaRPr lang="en-US"/>
        </a:p>
      </dgm:t>
    </dgm:pt>
    <dgm:pt modelId="{4C7CB344-A072-4EBA-B4EB-CFF3C3EB6BFE}" type="sibTrans" cxnId="{74F957D8-D22A-43FA-9A4F-F83F4FE449CE}">
      <dgm:prSet/>
      <dgm:spPr/>
      <dgm:t>
        <a:bodyPr/>
        <a:lstStyle/>
        <a:p>
          <a:endParaRPr lang="en-US"/>
        </a:p>
      </dgm:t>
    </dgm:pt>
    <dgm:pt modelId="{22923614-1D50-4AA4-BE40-2A70C78D95A6}">
      <dgm:prSet/>
      <dgm:spPr/>
      <dgm:t>
        <a:bodyPr/>
        <a:lstStyle/>
        <a:p>
          <a:r>
            <a:rPr lang="en-US"/>
            <a:t>• Cost-optimized infrastructure leveraging Azure's ecosystem.</a:t>
          </a:r>
        </a:p>
      </dgm:t>
    </dgm:pt>
    <dgm:pt modelId="{A58A0919-06A7-47A5-B0D1-120697F626E1}" type="parTrans" cxnId="{D2CF05AE-373A-463D-AC94-25D594E3ED03}">
      <dgm:prSet/>
      <dgm:spPr/>
      <dgm:t>
        <a:bodyPr/>
        <a:lstStyle/>
        <a:p>
          <a:endParaRPr lang="en-US"/>
        </a:p>
      </dgm:t>
    </dgm:pt>
    <dgm:pt modelId="{74ABC2E7-B691-4EBE-961C-A8FA46711B37}" type="sibTrans" cxnId="{D2CF05AE-373A-463D-AC94-25D594E3ED03}">
      <dgm:prSet/>
      <dgm:spPr/>
      <dgm:t>
        <a:bodyPr/>
        <a:lstStyle/>
        <a:p>
          <a:endParaRPr lang="en-US"/>
        </a:p>
      </dgm:t>
    </dgm:pt>
    <dgm:pt modelId="{6AE826AD-27D3-4A40-BDB6-4EEBF7D74D05}">
      <dgm:prSet/>
      <dgm:spPr/>
      <dgm:t>
        <a:bodyPr/>
        <a:lstStyle/>
        <a:p>
          <a:r>
            <a:rPr lang="en-US"/>
            <a:t>• Cloud migration positions the company for innovation and global expansion.</a:t>
          </a:r>
        </a:p>
      </dgm:t>
    </dgm:pt>
    <dgm:pt modelId="{685ED2CF-5DD3-4189-8695-84381733BB45}" type="parTrans" cxnId="{492171F7-0C6D-47B0-80E1-1FB4CF22DB66}">
      <dgm:prSet/>
      <dgm:spPr/>
      <dgm:t>
        <a:bodyPr/>
        <a:lstStyle/>
        <a:p>
          <a:endParaRPr lang="en-US"/>
        </a:p>
      </dgm:t>
    </dgm:pt>
    <dgm:pt modelId="{3FC36064-81D1-4F00-A7D5-96645804CC3C}" type="sibTrans" cxnId="{492171F7-0C6D-47B0-80E1-1FB4CF22DB66}">
      <dgm:prSet/>
      <dgm:spPr/>
      <dgm:t>
        <a:bodyPr/>
        <a:lstStyle/>
        <a:p>
          <a:endParaRPr lang="en-US"/>
        </a:p>
      </dgm:t>
    </dgm:pt>
    <dgm:pt modelId="{472C7302-BCBC-40AE-84DD-543221EABA9D}">
      <dgm:prSet/>
      <dgm:spPr/>
      <dgm:t>
        <a:bodyPr/>
        <a:lstStyle/>
        <a:p>
          <a:r>
            <a:rPr lang="en-US"/>
            <a:t>• Leveraging Azure's tools for analytics and business intelligence.</a:t>
          </a:r>
        </a:p>
      </dgm:t>
    </dgm:pt>
    <dgm:pt modelId="{F00CB97D-E458-4F69-9F3D-555052AB7596}" type="parTrans" cxnId="{66776D19-B54D-49B0-8CB5-CCA871446BCB}">
      <dgm:prSet/>
      <dgm:spPr/>
      <dgm:t>
        <a:bodyPr/>
        <a:lstStyle/>
        <a:p>
          <a:endParaRPr lang="en-US"/>
        </a:p>
      </dgm:t>
    </dgm:pt>
    <dgm:pt modelId="{290BE740-887A-4327-A9D6-3658579F3B59}" type="sibTrans" cxnId="{66776D19-B54D-49B0-8CB5-CCA871446BCB}">
      <dgm:prSet/>
      <dgm:spPr/>
      <dgm:t>
        <a:bodyPr/>
        <a:lstStyle/>
        <a:p>
          <a:endParaRPr lang="en-US"/>
        </a:p>
      </dgm:t>
    </dgm:pt>
    <dgm:pt modelId="{014F9DD9-61DC-4670-8D63-69471D020743}">
      <dgm:prSet/>
      <dgm:spPr/>
      <dgm:t>
        <a:bodyPr/>
        <a:lstStyle/>
        <a:p>
          <a:r>
            <a:rPr lang="en-US"/>
            <a:t>- Future Growth:</a:t>
          </a:r>
        </a:p>
      </dgm:t>
    </dgm:pt>
    <dgm:pt modelId="{BB63EE51-D0F1-40D1-9277-9B6C1C618718}" type="sibTrans" cxnId="{CF9E7CBB-C12A-4F7B-9335-C1E0BBBBD9EF}">
      <dgm:prSet/>
      <dgm:spPr/>
      <dgm:t>
        <a:bodyPr/>
        <a:lstStyle/>
        <a:p>
          <a:endParaRPr lang="en-US"/>
        </a:p>
      </dgm:t>
    </dgm:pt>
    <dgm:pt modelId="{FA29D830-EBAD-4E8B-A789-8F417E25C13B}" type="parTrans" cxnId="{CF9E7CBB-C12A-4F7B-9335-C1E0BBBBD9EF}">
      <dgm:prSet/>
      <dgm:spPr/>
      <dgm:t>
        <a:bodyPr/>
        <a:lstStyle/>
        <a:p>
          <a:endParaRPr lang="en-US"/>
        </a:p>
      </dgm:t>
    </dgm:pt>
    <dgm:pt modelId="{4507599F-E40E-4953-A576-294B758CA64A}" type="pres">
      <dgm:prSet presAssocID="{EF08603E-257B-415F-96D0-59FAEDF22CDB}" presName="Name0" presStyleCnt="0">
        <dgm:presLayoutVars>
          <dgm:dir/>
          <dgm:resizeHandles val="exact"/>
        </dgm:presLayoutVars>
      </dgm:prSet>
      <dgm:spPr/>
    </dgm:pt>
    <dgm:pt modelId="{33C732CC-5ABD-4392-BA21-8B2ABD09CC6E}" type="pres">
      <dgm:prSet presAssocID="{87B2F713-0E42-4025-A357-AF9E777A9B3E}" presName="node" presStyleLbl="node1" presStyleIdx="0" presStyleCnt="9">
        <dgm:presLayoutVars>
          <dgm:bulletEnabled val="1"/>
        </dgm:presLayoutVars>
      </dgm:prSet>
      <dgm:spPr/>
    </dgm:pt>
    <dgm:pt modelId="{6BD979B4-F329-4B9F-9F6B-F8F7BC32C883}" type="pres">
      <dgm:prSet presAssocID="{60F1D0A2-F2CC-4DAA-9D39-CDA25E6478D2}" presName="sibTrans" presStyleLbl="sibTrans1D1" presStyleIdx="0" presStyleCnt="8"/>
      <dgm:spPr/>
    </dgm:pt>
    <dgm:pt modelId="{16B67AB4-8E55-443E-8185-708A2C6D9A22}" type="pres">
      <dgm:prSet presAssocID="{60F1D0A2-F2CC-4DAA-9D39-CDA25E6478D2}" presName="connectorText" presStyleLbl="sibTrans1D1" presStyleIdx="0" presStyleCnt="8"/>
      <dgm:spPr/>
    </dgm:pt>
    <dgm:pt modelId="{6A998324-5A14-40E2-B3F8-6F4B1AD863B3}" type="pres">
      <dgm:prSet presAssocID="{E20D880F-CA6C-40D2-9F80-2CB5F1834978}" presName="node" presStyleLbl="node1" presStyleIdx="1" presStyleCnt="9">
        <dgm:presLayoutVars>
          <dgm:bulletEnabled val="1"/>
        </dgm:presLayoutVars>
      </dgm:prSet>
      <dgm:spPr/>
    </dgm:pt>
    <dgm:pt modelId="{E4F1C74B-4A50-4029-B105-E26822AF14D7}" type="pres">
      <dgm:prSet presAssocID="{63C62A24-D824-49EE-88EC-D62B4B0A6432}" presName="sibTrans" presStyleLbl="sibTrans1D1" presStyleIdx="1" presStyleCnt="8"/>
      <dgm:spPr/>
    </dgm:pt>
    <dgm:pt modelId="{C9F1AF25-0779-4D22-B3DD-808E8C839C8C}" type="pres">
      <dgm:prSet presAssocID="{63C62A24-D824-49EE-88EC-D62B4B0A6432}" presName="connectorText" presStyleLbl="sibTrans1D1" presStyleIdx="1" presStyleCnt="8"/>
      <dgm:spPr/>
    </dgm:pt>
    <dgm:pt modelId="{73B37F76-B74C-4FE4-A313-3DE79C6BE466}" type="pres">
      <dgm:prSet presAssocID="{05A87116-441C-46D2-827D-AC90574ADFB4}" presName="node" presStyleLbl="node1" presStyleIdx="2" presStyleCnt="9">
        <dgm:presLayoutVars>
          <dgm:bulletEnabled val="1"/>
        </dgm:presLayoutVars>
      </dgm:prSet>
      <dgm:spPr/>
    </dgm:pt>
    <dgm:pt modelId="{E34A522F-1607-48C2-B6AB-A06285AB81B2}" type="pres">
      <dgm:prSet presAssocID="{6AAA0643-A883-4B99-87A3-93ADD78BFF9A}" presName="sibTrans" presStyleLbl="sibTrans1D1" presStyleIdx="2" presStyleCnt="8"/>
      <dgm:spPr/>
    </dgm:pt>
    <dgm:pt modelId="{16862194-F199-4DE3-8FDD-F0929B2E5346}" type="pres">
      <dgm:prSet presAssocID="{6AAA0643-A883-4B99-87A3-93ADD78BFF9A}" presName="connectorText" presStyleLbl="sibTrans1D1" presStyleIdx="2" presStyleCnt="8"/>
      <dgm:spPr/>
    </dgm:pt>
    <dgm:pt modelId="{5DBDF4C5-DAEF-496E-9943-A440106946AD}" type="pres">
      <dgm:prSet presAssocID="{A24C98EC-D947-4CAF-8497-BB3E1B474272}" presName="node" presStyleLbl="node1" presStyleIdx="3" presStyleCnt="9">
        <dgm:presLayoutVars>
          <dgm:bulletEnabled val="1"/>
        </dgm:presLayoutVars>
      </dgm:prSet>
      <dgm:spPr/>
    </dgm:pt>
    <dgm:pt modelId="{186052F0-2B40-4183-B329-75AE6F6A99F4}" type="pres">
      <dgm:prSet presAssocID="{5422BE93-970E-47D8-8081-78E6E48D3035}" presName="sibTrans" presStyleLbl="sibTrans1D1" presStyleIdx="3" presStyleCnt="8"/>
      <dgm:spPr/>
    </dgm:pt>
    <dgm:pt modelId="{640E86FB-085D-4AD0-8EB6-AEFE72F43C43}" type="pres">
      <dgm:prSet presAssocID="{5422BE93-970E-47D8-8081-78E6E48D3035}" presName="connectorText" presStyleLbl="sibTrans1D1" presStyleIdx="3" presStyleCnt="8"/>
      <dgm:spPr/>
    </dgm:pt>
    <dgm:pt modelId="{E4B92180-F9F9-4450-8F92-FB98003AAEB8}" type="pres">
      <dgm:prSet presAssocID="{3554B54D-C304-471C-A03B-F5F2A090DA08}" presName="node" presStyleLbl="node1" presStyleIdx="4" presStyleCnt="9">
        <dgm:presLayoutVars>
          <dgm:bulletEnabled val="1"/>
        </dgm:presLayoutVars>
      </dgm:prSet>
      <dgm:spPr/>
    </dgm:pt>
    <dgm:pt modelId="{F1A2B94B-44E9-46AC-B99D-0FCCF800097F}" type="pres">
      <dgm:prSet presAssocID="{4C7CB344-A072-4EBA-B4EB-CFF3C3EB6BFE}" presName="sibTrans" presStyleLbl="sibTrans1D1" presStyleIdx="4" presStyleCnt="8"/>
      <dgm:spPr/>
    </dgm:pt>
    <dgm:pt modelId="{071FBB8B-EE16-4052-B34E-329C1CD07841}" type="pres">
      <dgm:prSet presAssocID="{4C7CB344-A072-4EBA-B4EB-CFF3C3EB6BFE}" presName="connectorText" presStyleLbl="sibTrans1D1" presStyleIdx="4" presStyleCnt="8"/>
      <dgm:spPr/>
    </dgm:pt>
    <dgm:pt modelId="{6AAF1A7E-2FDE-4394-8142-335A7420D3D6}" type="pres">
      <dgm:prSet presAssocID="{22923614-1D50-4AA4-BE40-2A70C78D95A6}" presName="node" presStyleLbl="node1" presStyleIdx="5" presStyleCnt="9">
        <dgm:presLayoutVars>
          <dgm:bulletEnabled val="1"/>
        </dgm:presLayoutVars>
      </dgm:prSet>
      <dgm:spPr/>
    </dgm:pt>
    <dgm:pt modelId="{D26C5991-79C0-42C7-B629-5FEC98B88F32}" type="pres">
      <dgm:prSet presAssocID="{74ABC2E7-B691-4EBE-961C-A8FA46711B37}" presName="sibTrans" presStyleLbl="sibTrans1D1" presStyleIdx="5" presStyleCnt="8"/>
      <dgm:spPr/>
    </dgm:pt>
    <dgm:pt modelId="{13D886F2-8ADD-42FE-9E3A-FD5523B265FE}" type="pres">
      <dgm:prSet presAssocID="{74ABC2E7-B691-4EBE-961C-A8FA46711B37}" presName="connectorText" presStyleLbl="sibTrans1D1" presStyleIdx="5" presStyleCnt="8"/>
      <dgm:spPr/>
    </dgm:pt>
    <dgm:pt modelId="{DF054A69-22BE-4EAD-AA14-1EBE3CBA404F}" type="pres">
      <dgm:prSet presAssocID="{014F9DD9-61DC-4670-8D63-69471D020743}" presName="node" presStyleLbl="node1" presStyleIdx="6" presStyleCnt="9">
        <dgm:presLayoutVars>
          <dgm:bulletEnabled val="1"/>
        </dgm:presLayoutVars>
      </dgm:prSet>
      <dgm:spPr/>
    </dgm:pt>
    <dgm:pt modelId="{37506D0F-3976-489B-A2EC-0F9C2B652821}" type="pres">
      <dgm:prSet presAssocID="{BB63EE51-D0F1-40D1-9277-9B6C1C618718}" presName="sibTrans" presStyleLbl="sibTrans1D1" presStyleIdx="6" presStyleCnt="8"/>
      <dgm:spPr/>
    </dgm:pt>
    <dgm:pt modelId="{19DCDC2F-53FF-47BE-9741-94B268EC8AAD}" type="pres">
      <dgm:prSet presAssocID="{BB63EE51-D0F1-40D1-9277-9B6C1C618718}" presName="connectorText" presStyleLbl="sibTrans1D1" presStyleIdx="6" presStyleCnt="8"/>
      <dgm:spPr/>
    </dgm:pt>
    <dgm:pt modelId="{6AE415D4-A8AA-4F81-AC9A-946BF55DF9F9}" type="pres">
      <dgm:prSet presAssocID="{6AE826AD-27D3-4A40-BDB6-4EEBF7D74D05}" presName="node" presStyleLbl="node1" presStyleIdx="7" presStyleCnt="9">
        <dgm:presLayoutVars>
          <dgm:bulletEnabled val="1"/>
        </dgm:presLayoutVars>
      </dgm:prSet>
      <dgm:spPr/>
    </dgm:pt>
    <dgm:pt modelId="{67C4A282-F00D-436B-AC7F-BD739F6CA2EC}" type="pres">
      <dgm:prSet presAssocID="{3FC36064-81D1-4F00-A7D5-96645804CC3C}" presName="sibTrans" presStyleLbl="sibTrans1D1" presStyleIdx="7" presStyleCnt="8"/>
      <dgm:spPr/>
    </dgm:pt>
    <dgm:pt modelId="{DAE0F24D-27D0-4152-A926-1E72A51B9F5D}" type="pres">
      <dgm:prSet presAssocID="{3FC36064-81D1-4F00-A7D5-96645804CC3C}" presName="connectorText" presStyleLbl="sibTrans1D1" presStyleIdx="7" presStyleCnt="8"/>
      <dgm:spPr/>
    </dgm:pt>
    <dgm:pt modelId="{E7FDE62F-366C-4634-B87F-A3E9398648CA}" type="pres">
      <dgm:prSet presAssocID="{472C7302-BCBC-40AE-84DD-543221EABA9D}" presName="node" presStyleLbl="node1" presStyleIdx="8" presStyleCnt="9">
        <dgm:presLayoutVars>
          <dgm:bulletEnabled val="1"/>
        </dgm:presLayoutVars>
      </dgm:prSet>
      <dgm:spPr/>
    </dgm:pt>
  </dgm:ptLst>
  <dgm:cxnLst>
    <dgm:cxn modelId="{41F9F601-3496-47FE-A003-D89262D89A4A}" type="presOf" srcId="{EF08603E-257B-415F-96D0-59FAEDF22CDB}" destId="{4507599F-E40E-4953-A576-294B758CA64A}" srcOrd="0" destOrd="0" presId="urn:microsoft.com/office/officeart/2016/7/layout/RepeatingBendingProcessNew"/>
    <dgm:cxn modelId="{87B52615-B4F4-4893-B64B-496AE36458C4}" type="presOf" srcId="{BB63EE51-D0F1-40D1-9277-9B6C1C618718}" destId="{37506D0F-3976-489B-A2EC-0F9C2B652821}" srcOrd="0" destOrd="0" presId="urn:microsoft.com/office/officeart/2016/7/layout/RepeatingBendingProcessNew"/>
    <dgm:cxn modelId="{66776D19-B54D-49B0-8CB5-CCA871446BCB}" srcId="{EF08603E-257B-415F-96D0-59FAEDF22CDB}" destId="{472C7302-BCBC-40AE-84DD-543221EABA9D}" srcOrd="8" destOrd="0" parTransId="{F00CB97D-E458-4F69-9F3D-555052AB7596}" sibTransId="{290BE740-887A-4327-A9D6-3658579F3B59}"/>
    <dgm:cxn modelId="{5D2F7819-E252-420F-B104-22B78780FC81}" type="presOf" srcId="{5422BE93-970E-47D8-8081-78E6E48D3035}" destId="{640E86FB-085D-4AD0-8EB6-AEFE72F43C43}" srcOrd="1" destOrd="0" presId="urn:microsoft.com/office/officeart/2016/7/layout/RepeatingBendingProcessNew"/>
    <dgm:cxn modelId="{0B67C91F-4FD8-487C-B4AA-4159E227A053}" type="presOf" srcId="{22923614-1D50-4AA4-BE40-2A70C78D95A6}" destId="{6AAF1A7E-2FDE-4394-8142-335A7420D3D6}" srcOrd="0" destOrd="0" presId="urn:microsoft.com/office/officeart/2016/7/layout/RepeatingBendingProcessNew"/>
    <dgm:cxn modelId="{6303D121-01F3-4286-838D-AEDD04E6D011}" type="presOf" srcId="{3FC36064-81D1-4F00-A7D5-96645804CC3C}" destId="{67C4A282-F00D-436B-AC7F-BD739F6CA2EC}" srcOrd="0" destOrd="0" presId="urn:microsoft.com/office/officeart/2016/7/layout/RepeatingBendingProcessNew"/>
    <dgm:cxn modelId="{93A3AC24-87BD-414F-9AC6-69EDA590A32B}" type="presOf" srcId="{63C62A24-D824-49EE-88EC-D62B4B0A6432}" destId="{E4F1C74B-4A50-4029-B105-E26822AF14D7}" srcOrd="0" destOrd="0" presId="urn:microsoft.com/office/officeart/2016/7/layout/RepeatingBendingProcessNew"/>
    <dgm:cxn modelId="{D9A3142B-5B9B-4D03-9538-06ABB89436BD}" srcId="{EF08603E-257B-415F-96D0-59FAEDF22CDB}" destId="{05A87116-441C-46D2-827D-AC90574ADFB4}" srcOrd="2" destOrd="0" parTransId="{3AD3420B-C93D-4CE3-9F76-75947FE66E4A}" sibTransId="{6AAA0643-A883-4B99-87A3-93ADD78BFF9A}"/>
    <dgm:cxn modelId="{88A75737-C082-4F55-ADC7-5F4A92EB30FC}" type="presOf" srcId="{3FC36064-81D1-4F00-A7D5-96645804CC3C}" destId="{DAE0F24D-27D0-4152-A926-1E72A51B9F5D}" srcOrd="1" destOrd="0" presId="urn:microsoft.com/office/officeart/2016/7/layout/RepeatingBendingProcessNew"/>
    <dgm:cxn modelId="{837EE637-AA40-4D5E-8BCE-EB4B45465AA5}" type="presOf" srcId="{05A87116-441C-46D2-827D-AC90574ADFB4}" destId="{73B37F76-B74C-4FE4-A313-3DE79C6BE466}" srcOrd="0" destOrd="0" presId="urn:microsoft.com/office/officeart/2016/7/layout/RepeatingBendingProcessNew"/>
    <dgm:cxn modelId="{118B9142-0794-4D89-A52F-68ED5834DA94}" type="presOf" srcId="{E20D880F-CA6C-40D2-9F80-2CB5F1834978}" destId="{6A998324-5A14-40E2-B3F8-6F4B1AD863B3}" srcOrd="0" destOrd="0" presId="urn:microsoft.com/office/officeart/2016/7/layout/RepeatingBendingProcessNew"/>
    <dgm:cxn modelId="{66C15E4B-351C-4F01-9E4D-27DC1D38E7CE}" srcId="{EF08603E-257B-415F-96D0-59FAEDF22CDB}" destId="{A24C98EC-D947-4CAF-8497-BB3E1B474272}" srcOrd="3" destOrd="0" parTransId="{FC4BA8B5-EA3C-41C7-BD15-72598816C92F}" sibTransId="{5422BE93-970E-47D8-8081-78E6E48D3035}"/>
    <dgm:cxn modelId="{95D2016E-82C5-473B-9061-64F367435D90}" type="presOf" srcId="{74ABC2E7-B691-4EBE-961C-A8FA46711B37}" destId="{D26C5991-79C0-42C7-B629-5FEC98B88F32}" srcOrd="0" destOrd="0" presId="urn:microsoft.com/office/officeart/2016/7/layout/RepeatingBendingProcessNew"/>
    <dgm:cxn modelId="{E9240F6E-2291-4379-9351-0DB5259E0BB1}" srcId="{EF08603E-257B-415F-96D0-59FAEDF22CDB}" destId="{87B2F713-0E42-4025-A357-AF9E777A9B3E}" srcOrd="0" destOrd="0" parTransId="{590D4A06-BC7A-4D51-B8E0-D77187D0E50E}" sibTransId="{60F1D0A2-F2CC-4DAA-9D39-CDA25E6478D2}"/>
    <dgm:cxn modelId="{D1F53A6F-4C46-464D-AA45-EB8E5C07AF99}" type="presOf" srcId="{5422BE93-970E-47D8-8081-78E6E48D3035}" destId="{186052F0-2B40-4183-B329-75AE6F6A99F4}" srcOrd="0" destOrd="0" presId="urn:microsoft.com/office/officeart/2016/7/layout/RepeatingBendingProcessNew"/>
    <dgm:cxn modelId="{21440678-1486-4A59-B477-5AF66D5B038B}" type="presOf" srcId="{63C62A24-D824-49EE-88EC-D62B4B0A6432}" destId="{C9F1AF25-0779-4D22-B3DD-808E8C839C8C}" srcOrd="1" destOrd="0" presId="urn:microsoft.com/office/officeart/2016/7/layout/RepeatingBendingProcessNew"/>
    <dgm:cxn modelId="{F169C185-39E5-4A47-9F4A-3EBDE1AA28DF}" type="presOf" srcId="{4C7CB344-A072-4EBA-B4EB-CFF3C3EB6BFE}" destId="{F1A2B94B-44E9-46AC-B99D-0FCCF800097F}" srcOrd="0" destOrd="0" presId="urn:microsoft.com/office/officeart/2016/7/layout/RepeatingBendingProcessNew"/>
    <dgm:cxn modelId="{7116EE8B-401B-489C-835F-C287202C218A}" type="presOf" srcId="{6AAA0643-A883-4B99-87A3-93ADD78BFF9A}" destId="{16862194-F199-4DE3-8FDD-F0929B2E5346}" srcOrd="1" destOrd="0" presId="urn:microsoft.com/office/officeart/2016/7/layout/RepeatingBendingProcessNew"/>
    <dgm:cxn modelId="{F3C9CA8E-4C0B-4DFD-B132-321BE1FF1482}" srcId="{EF08603E-257B-415F-96D0-59FAEDF22CDB}" destId="{E20D880F-CA6C-40D2-9F80-2CB5F1834978}" srcOrd="1" destOrd="0" parTransId="{B3E69FAF-BE76-463B-B8F2-4985553AC326}" sibTransId="{63C62A24-D824-49EE-88EC-D62B4B0A6432}"/>
    <dgm:cxn modelId="{2EFB7695-1264-42F1-BB25-8A7B533C81BD}" type="presOf" srcId="{60F1D0A2-F2CC-4DAA-9D39-CDA25E6478D2}" destId="{16B67AB4-8E55-443E-8185-708A2C6D9A22}" srcOrd="1" destOrd="0" presId="urn:microsoft.com/office/officeart/2016/7/layout/RepeatingBendingProcessNew"/>
    <dgm:cxn modelId="{40ACE999-C1FF-478A-B361-2319E118CC19}" type="presOf" srcId="{87B2F713-0E42-4025-A357-AF9E777A9B3E}" destId="{33C732CC-5ABD-4392-BA21-8B2ABD09CC6E}" srcOrd="0" destOrd="0" presId="urn:microsoft.com/office/officeart/2016/7/layout/RepeatingBendingProcessNew"/>
    <dgm:cxn modelId="{D2CF05AE-373A-463D-AC94-25D594E3ED03}" srcId="{EF08603E-257B-415F-96D0-59FAEDF22CDB}" destId="{22923614-1D50-4AA4-BE40-2A70C78D95A6}" srcOrd="5" destOrd="0" parTransId="{A58A0919-06A7-47A5-B0D1-120697F626E1}" sibTransId="{74ABC2E7-B691-4EBE-961C-A8FA46711B37}"/>
    <dgm:cxn modelId="{885E58BA-9382-414E-B35C-E3EC120C4484}" type="presOf" srcId="{3554B54D-C304-471C-A03B-F5F2A090DA08}" destId="{E4B92180-F9F9-4450-8F92-FB98003AAEB8}" srcOrd="0" destOrd="0" presId="urn:microsoft.com/office/officeart/2016/7/layout/RepeatingBendingProcessNew"/>
    <dgm:cxn modelId="{CF9E7CBB-C12A-4F7B-9335-C1E0BBBBD9EF}" srcId="{EF08603E-257B-415F-96D0-59FAEDF22CDB}" destId="{014F9DD9-61DC-4670-8D63-69471D020743}" srcOrd="6" destOrd="0" parTransId="{FA29D830-EBAD-4E8B-A789-8F417E25C13B}" sibTransId="{BB63EE51-D0F1-40D1-9277-9B6C1C618718}"/>
    <dgm:cxn modelId="{6C1597BB-28D8-4455-BE84-6E8448CFE51D}" type="presOf" srcId="{A24C98EC-D947-4CAF-8497-BB3E1B474272}" destId="{5DBDF4C5-DAEF-496E-9943-A440106946AD}" srcOrd="0" destOrd="0" presId="urn:microsoft.com/office/officeart/2016/7/layout/RepeatingBendingProcessNew"/>
    <dgm:cxn modelId="{0CAB98C8-84A6-4C6C-B261-17D382E8ED75}" type="presOf" srcId="{74ABC2E7-B691-4EBE-961C-A8FA46711B37}" destId="{13D886F2-8ADD-42FE-9E3A-FD5523B265FE}" srcOrd="1" destOrd="0" presId="urn:microsoft.com/office/officeart/2016/7/layout/RepeatingBendingProcessNew"/>
    <dgm:cxn modelId="{74F957D8-D22A-43FA-9A4F-F83F4FE449CE}" srcId="{EF08603E-257B-415F-96D0-59FAEDF22CDB}" destId="{3554B54D-C304-471C-A03B-F5F2A090DA08}" srcOrd="4" destOrd="0" parTransId="{3A1C7DBC-4F9B-4C27-8304-49E0AFD5D2B4}" sibTransId="{4C7CB344-A072-4EBA-B4EB-CFF3C3EB6BFE}"/>
    <dgm:cxn modelId="{CB5DE7DC-2F16-4647-A845-0DEB1B9BCCE7}" type="presOf" srcId="{60F1D0A2-F2CC-4DAA-9D39-CDA25E6478D2}" destId="{6BD979B4-F329-4B9F-9F6B-F8F7BC32C883}" srcOrd="0" destOrd="0" presId="urn:microsoft.com/office/officeart/2016/7/layout/RepeatingBendingProcessNew"/>
    <dgm:cxn modelId="{D24A44DD-A9B7-41B3-9E85-9BD434AB87CD}" type="presOf" srcId="{6AE826AD-27D3-4A40-BDB6-4EEBF7D74D05}" destId="{6AE415D4-A8AA-4F81-AC9A-946BF55DF9F9}" srcOrd="0" destOrd="0" presId="urn:microsoft.com/office/officeart/2016/7/layout/RepeatingBendingProcessNew"/>
    <dgm:cxn modelId="{7D10F7EC-A623-4220-9A1D-447825D08298}" type="presOf" srcId="{014F9DD9-61DC-4670-8D63-69471D020743}" destId="{DF054A69-22BE-4EAD-AA14-1EBE3CBA404F}" srcOrd="0" destOrd="0" presId="urn:microsoft.com/office/officeart/2016/7/layout/RepeatingBendingProcessNew"/>
    <dgm:cxn modelId="{4C9B80EE-B5D9-4E76-9A83-3F42BB941471}" type="presOf" srcId="{4C7CB344-A072-4EBA-B4EB-CFF3C3EB6BFE}" destId="{071FBB8B-EE16-4052-B34E-329C1CD07841}" srcOrd="1" destOrd="0" presId="urn:microsoft.com/office/officeart/2016/7/layout/RepeatingBendingProcessNew"/>
    <dgm:cxn modelId="{7F9403F1-9EE8-4E22-9B7E-90A39B018964}" type="presOf" srcId="{472C7302-BCBC-40AE-84DD-543221EABA9D}" destId="{E7FDE62F-366C-4634-B87F-A3E9398648CA}" srcOrd="0" destOrd="0" presId="urn:microsoft.com/office/officeart/2016/7/layout/RepeatingBendingProcessNew"/>
    <dgm:cxn modelId="{492171F7-0C6D-47B0-80E1-1FB4CF22DB66}" srcId="{EF08603E-257B-415F-96D0-59FAEDF22CDB}" destId="{6AE826AD-27D3-4A40-BDB6-4EEBF7D74D05}" srcOrd="7" destOrd="0" parTransId="{685ED2CF-5DD3-4189-8695-84381733BB45}" sibTransId="{3FC36064-81D1-4F00-A7D5-96645804CC3C}"/>
    <dgm:cxn modelId="{85A5C6FA-C32A-43D4-81D6-26167CAE527F}" type="presOf" srcId="{BB63EE51-D0F1-40D1-9277-9B6C1C618718}" destId="{19DCDC2F-53FF-47BE-9741-94B268EC8AAD}" srcOrd="1" destOrd="0" presId="urn:microsoft.com/office/officeart/2016/7/layout/RepeatingBendingProcessNew"/>
    <dgm:cxn modelId="{4FCCBDFB-4403-4C5E-89C8-1CD36F39C445}" type="presOf" srcId="{6AAA0643-A883-4B99-87A3-93ADD78BFF9A}" destId="{E34A522F-1607-48C2-B6AB-A06285AB81B2}" srcOrd="0" destOrd="0" presId="urn:microsoft.com/office/officeart/2016/7/layout/RepeatingBendingProcessNew"/>
    <dgm:cxn modelId="{50D02E96-1FA6-4CB5-A05E-DDC34CFDEEA5}" type="presParOf" srcId="{4507599F-E40E-4953-A576-294B758CA64A}" destId="{33C732CC-5ABD-4392-BA21-8B2ABD09CC6E}" srcOrd="0" destOrd="0" presId="urn:microsoft.com/office/officeart/2016/7/layout/RepeatingBendingProcessNew"/>
    <dgm:cxn modelId="{68DDAF21-BEAC-4F95-A8B6-422C33B62FE0}" type="presParOf" srcId="{4507599F-E40E-4953-A576-294B758CA64A}" destId="{6BD979B4-F329-4B9F-9F6B-F8F7BC32C883}" srcOrd="1" destOrd="0" presId="urn:microsoft.com/office/officeart/2016/7/layout/RepeatingBendingProcessNew"/>
    <dgm:cxn modelId="{439074CA-87EB-4499-8A64-3A3099CF0C74}" type="presParOf" srcId="{6BD979B4-F329-4B9F-9F6B-F8F7BC32C883}" destId="{16B67AB4-8E55-443E-8185-708A2C6D9A22}" srcOrd="0" destOrd="0" presId="urn:microsoft.com/office/officeart/2016/7/layout/RepeatingBendingProcessNew"/>
    <dgm:cxn modelId="{D6B156E2-0221-45DC-8FB4-C7CC426C0AA9}" type="presParOf" srcId="{4507599F-E40E-4953-A576-294B758CA64A}" destId="{6A998324-5A14-40E2-B3F8-6F4B1AD863B3}" srcOrd="2" destOrd="0" presId="urn:microsoft.com/office/officeart/2016/7/layout/RepeatingBendingProcessNew"/>
    <dgm:cxn modelId="{A1FC6A04-8068-4189-86E9-4643D858F15B}" type="presParOf" srcId="{4507599F-E40E-4953-A576-294B758CA64A}" destId="{E4F1C74B-4A50-4029-B105-E26822AF14D7}" srcOrd="3" destOrd="0" presId="urn:microsoft.com/office/officeart/2016/7/layout/RepeatingBendingProcessNew"/>
    <dgm:cxn modelId="{F932D4D7-251E-4437-AB65-0287C5CBE18C}" type="presParOf" srcId="{E4F1C74B-4A50-4029-B105-E26822AF14D7}" destId="{C9F1AF25-0779-4D22-B3DD-808E8C839C8C}" srcOrd="0" destOrd="0" presId="urn:microsoft.com/office/officeart/2016/7/layout/RepeatingBendingProcessNew"/>
    <dgm:cxn modelId="{D4F17961-F077-4AC7-B35E-0278253DD7AC}" type="presParOf" srcId="{4507599F-E40E-4953-A576-294B758CA64A}" destId="{73B37F76-B74C-4FE4-A313-3DE79C6BE466}" srcOrd="4" destOrd="0" presId="urn:microsoft.com/office/officeart/2016/7/layout/RepeatingBendingProcessNew"/>
    <dgm:cxn modelId="{F7D8CD59-534E-4CE1-BAD6-A1F46E1F58F9}" type="presParOf" srcId="{4507599F-E40E-4953-A576-294B758CA64A}" destId="{E34A522F-1607-48C2-B6AB-A06285AB81B2}" srcOrd="5" destOrd="0" presId="urn:microsoft.com/office/officeart/2016/7/layout/RepeatingBendingProcessNew"/>
    <dgm:cxn modelId="{3673C284-85EC-4AFA-A244-63A67F30A2BB}" type="presParOf" srcId="{E34A522F-1607-48C2-B6AB-A06285AB81B2}" destId="{16862194-F199-4DE3-8FDD-F0929B2E5346}" srcOrd="0" destOrd="0" presId="urn:microsoft.com/office/officeart/2016/7/layout/RepeatingBendingProcessNew"/>
    <dgm:cxn modelId="{D6AAC3E3-19E3-4D1D-B594-1D9804C363B5}" type="presParOf" srcId="{4507599F-E40E-4953-A576-294B758CA64A}" destId="{5DBDF4C5-DAEF-496E-9943-A440106946AD}" srcOrd="6" destOrd="0" presId="urn:microsoft.com/office/officeart/2016/7/layout/RepeatingBendingProcessNew"/>
    <dgm:cxn modelId="{EBC27594-4D81-400A-ADB1-247DD52D7B35}" type="presParOf" srcId="{4507599F-E40E-4953-A576-294B758CA64A}" destId="{186052F0-2B40-4183-B329-75AE6F6A99F4}" srcOrd="7" destOrd="0" presId="urn:microsoft.com/office/officeart/2016/7/layout/RepeatingBendingProcessNew"/>
    <dgm:cxn modelId="{ED3DC10D-8E4D-45DC-BB2A-FCCA52C38888}" type="presParOf" srcId="{186052F0-2B40-4183-B329-75AE6F6A99F4}" destId="{640E86FB-085D-4AD0-8EB6-AEFE72F43C43}" srcOrd="0" destOrd="0" presId="urn:microsoft.com/office/officeart/2016/7/layout/RepeatingBendingProcessNew"/>
    <dgm:cxn modelId="{722ED4E8-D1A9-46D6-87D6-EADE25F461FE}" type="presParOf" srcId="{4507599F-E40E-4953-A576-294B758CA64A}" destId="{E4B92180-F9F9-4450-8F92-FB98003AAEB8}" srcOrd="8" destOrd="0" presId="urn:microsoft.com/office/officeart/2016/7/layout/RepeatingBendingProcessNew"/>
    <dgm:cxn modelId="{4B028FAF-783C-4300-B06C-431B3457DF25}" type="presParOf" srcId="{4507599F-E40E-4953-A576-294B758CA64A}" destId="{F1A2B94B-44E9-46AC-B99D-0FCCF800097F}" srcOrd="9" destOrd="0" presId="urn:microsoft.com/office/officeart/2016/7/layout/RepeatingBendingProcessNew"/>
    <dgm:cxn modelId="{1253D576-165F-4449-B8FB-A5636028C56C}" type="presParOf" srcId="{F1A2B94B-44E9-46AC-B99D-0FCCF800097F}" destId="{071FBB8B-EE16-4052-B34E-329C1CD07841}" srcOrd="0" destOrd="0" presId="urn:microsoft.com/office/officeart/2016/7/layout/RepeatingBendingProcessNew"/>
    <dgm:cxn modelId="{D958AA2F-5465-424F-94B1-87924826D8F3}" type="presParOf" srcId="{4507599F-E40E-4953-A576-294B758CA64A}" destId="{6AAF1A7E-2FDE-4394-8142-335A7420D3D6}" srcOrd="10" destOrd="0" presId="urn:microsoft.com/office/officeart/2016/7/layout/RepeatingBendingProcessNew"/>
    <dgm:cxn modelId="{D14DCE51-7378-4FFC-B328-5B144705A0C2}" type="presParOf" srcId="{4507599F-E40E-4953-A576-294B758CA64A}" destId="{D26C5991-79C0-42C7-B629-5FEC98B88F32}" srcOrd="11" destOrd="0" presId="urn:microsoft.com/office/officeart/2016/7/layout/RepeatingBendingProcessNew"/>
    <dgm:cxn modelId="{5B6CE42A-406E-44D5-AF94-E7681EC8C2F3}" type="presParOf" srcId="{D26C5991-79C0-42C7-B629-5FEC98B88F32}" destId="{13D886F2-8ADD-42FE-9E3A-FD5523B265FE}" srcOrd="0" destOrd="0" presId="urn:microsoft.com/office/officeart/2016/7/layout/RepeatingBendingProcessNew"/>
    <dgm:cxn modelId="{DB0DEB31-C5C4-4E57-88C7-CECE7637EFE5}" type="presParOf" srcId="{4507599F-E40E-4953-A576-294B758CA64A}" destId="{DF054A69-22BE-4EAD-AA14-1EBE3CBA404F}" srcOrd="12" destOrd="0" presId="urn:microsoft.com/office/officeart/2016/7/layout/RepeatingBendingProcessNew"/>
    <dgm:cxn modelId="{16EADD1A-5795-494C-B136-06FE438DD95C}" type="presParOf" srcId="{4507599F-E40E-4953-A576-294B758CA64A}" destId="{37506D0F-3976-489B-A2EC-0F9C2B652821}" srcOrd="13" destOrd="0" presId="urn:microsoft.com/office/officeart/2016/7/layout/RepeatingBendingProcessNew"/>
    <dgm:cxn modelId="{B4F514B1-22ED-4B9E-B2B0-1E95E313CA77}" type="presParOf" srcId="{37506D0F-3976-489B-A2EC-0F9C2B652821}" destId="{19DCDC2F-53FF-47BE-9741-94B268EC8AAD}" srcOrd="0" destOrd="0" presId="urn:microsoft.com/office/officeart/2016/7/layout/RepeatingBendingProcessNew"/>
    <dgm:cxn modelId="{C549B6AB-703E-4CB8-A63E-DA977E2CAAD7}" type="presParOf" srcId="{4507599F-E40E-4953-A576-294B758CA64A}" destId="{6AE415D4-A8AA-4F81-AC9A-946BF55DF9F9}" srcOrd="14" destOrd="0" presId="urn:microsoft.com/office/officeart/2016/7/layout/RepeatingBendingProcessNew"/>
    <dgm:cxn modelId="{DAB817FA-C349-4AA8-9347-BEBBCC87F0C7}" type="presParOf" srcId="{4507599F-E40E-4953-A576-294B758CA64A}" destId="{67C4A282-F00D-436B-AC7F-BD739F6CA2EC}" srcOrd="15" destOrd="0" presId="urn:microsoft.com/office/officeart/2016/7/layout/RepeatingBendingProcessNew"/>
    <dgm:cxn modelId="{C99DE5B6-69E6-471E-95E4-1A4026CFCB07}" type="presParOf" srcId="{67C4A282-F00D-436B-AC7F-BD739F6CA2EC}" destId="{DAE0F24D-27D0-4152-A926-1E72A51B9F5D}" srcOrd="0" destOrd="0" presId="urn:microsoft.com/office/officeart/2016/7/layout/RepeatingBendingProcessNew"/>
    <dgm:cxn modelId="{E1C84EC4-D8AB-40C8-8DBB-5DB2090D490E}" type="presParOf" srcId="{4507599F-E40E-4953-A576-294B758CA64A}" destId="{E7FDE62F-366C-4634-B87F-A3E9398648C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C99C6-7826-443A-9E5C-F9B661B27F8F}">
      <dsp:nvSpPr>
        <dsp:cNvPr id="0" name=""/>
        <dsp:cNvSpPr/>
      </dsp:nvSpPr>
      <dsp:spPr>
        <a:xfrm>
          <a:off x="0" y="82849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/>
            <a:t>Rehosting Virtual Machines (VMs):</a:t>
          </a:r>
          <a:endParaRPr lang="en-US" sz="2800" kern="1200"/>
        </a:p>
      </dsp:txBody>
      <dsp:txXfrm>
        <a:off x="33583" y="116432"/>
        <a:ext cx="6599667" cy="620794"/>
      </dsp:txXfrm>
    </dsp:sp>
    <dsp:sp modelId="{B664DDD5-4E9F-48C1-B336-C82CA1C18C0F}">
      <dsp:nvSpPr>
        <dsp:cNvPr id="0" name=""/>
        <dsp:cNvSpPr/>
      </dsp:nvSpPr>
      <dsp:spPr>
        <a:xfrm>
          <a:off x="0" y="770809"/>
          <a:ext cx="6666833" cy="2144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Assess and migrate 150 VMs using </a:t>
          </a:r>
          <a:r>
            <a:rPr lang="en-US" sz="2200" b="1" i="0" kern="1200"/>
            <a:t>Azure Migrate</a:t>
          </a:r>
          <a:r>
            <a:rPr lang="en-US" sz="2200" b="0" i="0" kern="1200"/>
            <a:t>.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Configure </a:t>
          </a:r>
          <a:r>
            <a:rPr lang="en-US" sz="2200" b="1" i="0" kern="1200"/>
            <a:t>Availability Sets</a:t>
          </a:r>
          <a:r>
            <a:rPr lang="en-US" sz="2200" b="0" i="0" kern="1200"/>
            <a:t> and </a:t>
          </a:r>
          <a:r>
            <a:rPr lang="en-US" sz="2200" b="1" i="0" kern="1200"/>
            <a:t>VM Scale Sets</a:t>
          </a:r>
          <a:r>
            <a:rPr lang="en-US" sz="2200" b="0" i="0" kern="1200"/>
            <a:t> for scalability.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i="0" kern="1200"/>
            <a:t>Implement </a:t>
          </a:r>
          <a:r>
            <a:rPr lang="en-US" sz="2200" b="1" i="0" kern="1200"/>
            <a:t>Azure Site Recovery</a:t>
          </a:r>
          <a:r>
            <a:rPr lang="en-US" sz="2200" b="0" i="0" kern="1200"/>
            <a:t> for real-time failover.	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b="0" i="0" kern="1200">
            <a:latin typeface="Aptos Display" panose="02110004020202020204"/>
          </a:endParaRPr>
        </a:p>
      </dsp:txBody>
      <dsp:txXfrm>
        <a:off x="0" y="770809"/>
        <a:ext cx="6666833" cy="2144520"/>
      </dsp:txXfrm>
    </dsp:sp>
    <dsp:sp modelId="{733A337C-ED26-405F-ACD3-041C37E233F3}">
      <dsp:nvSpPr>
        <dsp:cNvPr id="0" name=""/>
        <dsp:cNvSpPr/>
      </dsp:nvSpPr>
      <dsp:spPr>
        <a:xfrm>
          <a:off x="0" y="2915330"/>
          <a:ext cx="6666833" cy="6879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/>
            <a:t>Refactoring the ERP System:</a:t>
          </a:r>
          <a:endParaRPr lang="en-US" sz="2800" kern="1200"/>
        </a:p>
      </dsp:txBody>
      <dsp:txXfrm>
        <a:off x="33583" y="2948913"/>
        <a:ext cx="6599667" cy="620794"/>
      </dsp:txXfrm>
    </dsp:sp>
    <dsp:sp modelId="{C329F859-B8D6-4471-BFF7-1CA579444F3F}">
      <dsp:nvSpPr>
        <dsp:cNvPr id="0" name=""/>
        <dsp:cNvSpPr/>
      </dsp:nvSpPr>
      <dsp:spPr>
        <a:xfrm>
          <a:off x="0" y="3603290"/>
          <a:ext cx="6666833" cy="176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b="0" i="0" kern="1200"/>
            <a:t>Break down monolithic ERP into </a:t>
          </a:r>
          <a:r>
            <a:rPr lang="en-IN" sz="2200" b="1" i="0" kern="1200"/>
            <a:t>microservices</a:t>
          </a:r>
          <a:r>
            <a:rPr lang="en-IN" sz="2200" b="0" i="0" kern="1200"/>
            <a:t>.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b="0" i="0" kern="1200"/>
            <a:t>Deploy containerized services on </a:t>
          </a:r>
          <a:r>
            <a:rPr lang="en-IN" sz="2200" b="1" i="0" kern="1200"/>
            <a:t>Azure Kubernetes Service (AKS)</a:t>
          </a:r>
          <a:r>
            <a:rPr lang="en-IN" sz="2200" b="0" i="0" kern="1200"/>
            <a:t>.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200" b="0" i="0" kern="1200"/>
            <a:t>Migrate ERP data to </a:t>
          </a:r>
          <a:r>
            <a:rPr lang="en-IN" sz="2200" b="1" i="0" kern="1200"/>
            <a:t>Azure SQL Database Managed Instance</a:t>
          </a:r>
          <a:r>
            <a:rPr lang="en-IN" sz="2200" b="0" i="0" kern="1200"/>
            <a:t>.</a:t>
          </a:r>
          <a:endParaRPr lang="en-US" sz="2200" kern="1200"/>
        </a:p>
      </dsp:txBody>
      <dsp:txXfrm>
        <a:off x="0" y="3603290"/>
        <a:ext cx="6666833" cy="1767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0C894-1229-4C34-A7D9-0C63378FF050}">
      <dsp:nvSpPr>
        <dsp:cNvPr id="0" name=""/>
        <dsp:cNvSpPr/>
      </dsp:nvSpPr>
      <dsp:spPr>
        <a:xfrm>
          <a:off x="4261" y="710776"/>
          <a:ext cx="2562241" cy="10064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Modernizing the Mainframe System:</a:t>
          </a:r>
          <a:endParaRPr lang="en-US" sz="2000" kern="1200"/>
        </a:p>
      </dsp:txBody>
      <dsp:txXfrm>
        <a:off x="4261" y="710776"/>
        <a:ext cx="2562241" cy="1006484"/>
      </dsp:txXfrm>
    </dsp:sp>
    <dsp:sp modelId="{CA5F4588-E0F0-491A-B90D-48B8986316E8}">
      <dsp:nvSpPr>
        <dsp:cNvPr id="0" name=""/>
        <dsp:cNvSpPr/>
      </dsp:nvSpPr>
      <dsp:spPr>
        <a:xfrm>
          <a:off x="4261" y="1717261"/>
          <a:ext cx="2562241" cy="31447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Lift and shift mainframe workloads to Azure VMs.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Replace workflows with </a:t>
          </a:r>
          <a:r>
            <a:rPr lang="en-US" sz="2000" b="1" i="0" kern="1200"/>
            <a:t>Azure Logic Apps</a:t>
          </a:r>
          <a:r>
            <a:rPr lang="en-US" sz="2000" b="0" i="0" kern="1200"/>
            <a:t> and </a:t>
          </a:r>
          <a:r>
            <a:rPr lang="en-US" sz="2000" b="1" i="0" kern="1200"/>
            <a:t>Azure Functions</a:t>
          </a:r>
          <a:r>
            <a:rPr lang="en-US" sz="2000" b="0" i="0" kern="1200"/>
            <a:t>.</a:t>
          </a:r>
          <a:endParaRPr lang="en-US" sz="2000" kern="1200"/>
        </a:p>
      </dsp:txBody>
      <dsp:txXfrm>
        <a:off x="4261" y="1717261"/>
        <a:ext cx="2562241" cy="3144740"/>
      </dsp:txXfrm>
    </dsp:sp>
    <dsp:sp modelId="{44E38E58-440D-4475-A9C8-2ABAAF9E6315}">
      <dsp:nvSpPr>
        <dsp:cNvPr id="0" name=""/>
        <dsp:cNvSpPr/>
      </dsp:nvSpPr>
      <dsp:spPr>
        <a:xfrm>
          <a:off x="2925216" y="710776"/>
          <a:ext cx="2562241" cy="1006484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Database Migration:</a:t>
          </a:r>
          <a:endParaRPr lang="en-US" sz="2000" kern="1200"/>
        </a:p>
      </dsp:txBody>
      <dsp:txXfrm>
        <a:off x="2925216" y="710776"/>
        <a:ext cx="2562241" cy="1006484"/>
      </dsp:txXfrm>
    </dsp:sp>
    <dsp:sp modelId="{7B8132D9-5F9B-40E7-87DE-1172CC157E7D}">
      <dsp:nvSpPr>
        <dsp:cNvPr id="0" name=""/>
        <dsp:cNvSpPr/>
      </dsp:nvSpPr>
      <dsp:spPr>
        <a:xfrm>
          <a:off x="2925216" y="1717261"/>
          <a:ext cx="2562241" cy="3144740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/>
            <a:t>Use </a:t>
          </a:r>
          <a:r>
            <a:rPr lang="en-IN" sz="2000" b="1" i="0" kern="1200"/>
            <a:t>Azure Database Migration Service</a:t>
          </a:r>
          <a:r>
            <a:rPr lang="en-IN" sz="2000" b="0" i="0" kern="1200"/>
            <a:t> for seamless transition.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b="0" i="0" kern="1200"/>
            <a:t>Ensure data synchronization with </a:t>
          </a:r>
          <a:r>
            <a:rPr lang="en-IN" sz="2000" b="1" i="0" kern="1200"/>
            <a:t>Azure SQL Data Sync</a:t>
          </a:r>
          <a:r>
            <a:rPr lang="en-IN" sz="2000" b="0" i="0" kern="1200"/>
            <a:t>.</a:t>
          </a:r>
          <a:endParaRPr lang="en-US" sz="2000" kern="1200"/>
        </a:p>
      </dsp:txBody>
      <dsp:txXfrm>
        <a:off x="2925216" y="1717261"/>
        <a:ext cx="2562241" cy="3144740"/>
      </dsp:txXfrm>
    </dsp:sp>
    <dsp:sp modelId="{7A53A001-2C00-4D1C-87EB-63E8F0EF8805}">
      <dsp:nvSpPr>
        <dsp:cNvPr id="0" name=""/>
        <dsp:cNvSpPr/>
      </dsp:nvSpPr>
      <dsp:spPr>
        <a:xfrm>
          <a:off x="5846170" y="710776"/>
          <a:ext cx="2562241" cy="1006484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E-commerce Application Modernization:</a:t>
          </a:r>
          <a:endParaRPr lang="en-US" sz="2000" kern="1200"/>
        </a:p>
      </dsp:txBody>
      <dsp:txXfrm>
        <a:off x="5846170" y="710776"/>
        <a:ext cx="2562241" cy="1006484"/>
      </dsp:txXfrm>
    </dsp:sp>
    <dsp:sp modelId="{700C5447-12EA-4132-95C3-7FDCCE7DE5A7}">
      <dsp:nvSpPr>
        <dsp:cNvPr id="0" name=""/>
        <dsp:cNvSpPr/>
      </dsp:nvSpPr>
      <dsp:spPr>
        <a:xfrm>
          <a:off x="5846170" y="1717261"/>
          <a:ext cx="2562241" cy="3144740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Migrate to </a:t>
          </a:r>
          <a:r>
            <a:rPr lang="en-US" sz="2000" b="1" i="0" kern="1200"/>
            <a:t>Azure App Service</a:t>
          </a:r>
          <a:r>
            <a:rPr lang="en-US" sz="2000" b="0" i="0" kern="1200"/>
            <a:t> with Web App Migration Assistant.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Optimize routing with </a:t>
          </a:r>
          <a:r>
            <a:rPr lang="en-US" sz="2000" b="1" i="0" kern="1200"/>
            <a:t>Azure Front Door</a:t>
          </a:r>
          <a:r>
            <a:rPr lang="en-US" sz="2000" b="0" i="0" kern="1200"/>
            <a:t> and Application Gateway.</a:t>
          </a:r>
          <a:endParaRPr lang="en-US" sz="2000" kern="1200"/>
        </a:p>
      </dsp:txBody>
      <dsp:txXfrm>
        <a:off x="5846170" y="1717261"/>
        <a:ext cx="2562241" cy="3144740"/>
      </dsp:txXfrm>
    </dsp:sp>
    <dsp:sp modelId="{271D8E24-0BAE-4F0E-B608-0FFD3F09DE02}">
      <dsp:nvSpPr>
        <dsp:cNvPr id="0" name=""/>
        <dsp:cNvSpPr/>
      </dsp:nvSpPr>
      <dsp:spPr>
        <a:xfrm>
          <a:off x="8767125" y="710776"/>
          <a:ext cx="2562241" cy="1006484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Data Migration:</a:t>
          </a:r>
          <a:endParaRPr lang="en-US" sz="2000" kern="1200"/>
        </a:p>
      </dsp:txBody>
      <dsp:txXfrm>
        <a:off x="8767125" y="710776"/>
        <a:ext cx="2562241" cy="1006484"/>
      </dsp:txXfrm>
    </dsp:sp>
    <dsp:sp modelId="{4F59C463-B3FE-4B34-8BFA-A7351F1EC8DA}">
      <dsp:nvSpPr>
        <dsp:cNvPr id="0" name=""/>
        <dsp:cNvSpPr/>
      </dsp:nvSpPr>
      <dsp:spPr>
        <a:xfrm>
          <a:off x="8767125" y="1717261"/>
          <a:ext cx="2562241" cy="3144740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Migrate data using </a:t>
          </a:r>
          <a:r>
            <a:rPr lang="en-US" sz="2000" b="1" i="0" kern="1200"/>
            <a:t>Azure Storage Migration Tool</a:t>
          </a:r>
          <a:r>
            <a:rPr lang="en-US" sz="2000" b="0" i="0" kern="1200"/>
            <a:t>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Encrypt data with </a:t>
          </a:r>
          <a:r>
            <a:rPr lang="en-US" sz="2000" b="1" i="0" kern="1200"/>
            <a:t>Azure Key Vault</a:t>
          </a:r>
          <a:r>
            <a:rPr lang="en-US" sz="2000" b="0" i="0" kern="1200"/>
            <a:t> and set up automated backups.</a:t>
          </a:r>
          <a:endParaRPr lang="en-US" sz="2000" kern="1200"/>
        </a:p>
      </dsp:txBody>
      <dsp:txXfrm>
        <a:off x="8767125" y="1717261"/>
        <a:ext cx="2562241" cy="3144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98D04-9025-41CE-8C78-CC04231EB20C}">
      <dsp:nvSpPr>
        <dsp:cNvPr id="0" name=""/>
        <dsp:cNvSpPr/>
      </dsp:nvSpPr>
      <dsp:spPr>
        <a:xfrm>
          <a:off x="2169914" y="33040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B92A-FA01-4821-9B0F-10E6B245D224}">
      <dsp:nvSpPr>
        <dsp:cNvPr id="0" name=""/>
        <dsp:cNvSpPr/>
      </dsp:nvSpPr>
      <dsp:spPr>
        <a:xfrm>
          <a:off x="765914" y="19942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400" b="1" i="0" kern="1200"/>
            <a:t>Functional Validation:</a:t>
          </a:r>
          <a:endParaRPr lang="en-US" sz="3400" kern="1200"/>
        </a:p>
      </dsp:txBody>
      <dsp:txXfrm>
        <a:off x="765914" y="1994282"/>
        <a:ext cx="4320000" cy="648000"/>
      </dsp:txXfrm>
    </dsp:sp>
    <dsp:sp modelId="{1FC92E02-2070-49A6-BEA5-BE72A9C9CFCA}">
      <dsp:nvSpPr>
        <dsp:cNvPr id="0" name=""/>
        <dsp:cNvSpPr/>
      </dsp:nvSpPr>
      <dsp:spPr>
        <a:xfrm>
          <a:off x="765914" y="2712922"/>
          <a:ext cx="4320000" cy="114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Test ERP functionality and database integrity.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Validate stored procedures, triggers, and data consistency.</a:t>
          </a:r>
          <a:endParaRPr lang="en-US" sz="1700" kern="1200"/>
        </a:p>
      </dsp:txBody>
      <dsp:txXfrm>
        <a:off x="765914" y="2712922"/>
        <a:ext cx="4320000" cy="1149475"/>
      </dsp:txXfrm>
    </dsp:sp>
    <dsp:sp modelId="{76AD6CF4-08E4-44F0-89E8-B01C8C962A14}">
      <dsp:nvSpPr>
        <dsp:cNvPr id="0" name=""/>
        <dsp:cNvSpPr/>
      </dsp:nvSpPr>
      <dsp:spPr>
        <a:xfrm>
          <a:off x="7245914" y="33040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517C2-E219-4062-B366-6693BF37A4E1}">
      <dsp:nvSpPr>
        <dsp:cNvPr id="0" name=""/>
        <dsp:cNvSpPr/>
      </dsp:nvSpPr>
      <dsp:spPr>
        <a:xfrm>
          <a:off x="5841914" y="19942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400" b="1" i="0" kern="1200"/>
            <a:t>Performance Testing:</a:t>
          </a:r>
          <a:endParaRPr lang="en-US" sz="3400" kern="1200"/>
        </a:p>
      </dsp:txBody>
      <dsp:txXfrm>
        <a:off x="5841914" y="1994282"/>
        <a:ext cx="4320000" cy="648000"/>
      </dsp:txXfrm>
    </dsp:sp>
    <dsp:sp modelId="{5783B671-DF17-44C3-AD41-975E2F6EF9E3}">
      <dsp:nvSpPr>
        <dsp:cNvPr id="0" name=""/>
        <dsp:cNvSpPr/>
      </dsp:nvSpPr>
      <dsp:spPr>
        <a:xfrm>
          <a:off x="5841914" y="2712922"/>
          <a:ext cx="4320000" cy="114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Use </a:t>
          </a:r>
          <a:r>
            <a:rPr lang="en-US" sz="1700" b="1" i="0" kern="1200"/>
            <a:t>Azure Load Testing</a:t>
          </a:r>
          <a:r>
            <a:rPr lang="en-US" sz="1700" b="0" i="0" kern="1200"/>
            <a:t> for scalability testing of VMs and AKS.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Compare database query execution times with benchmarks.</a:t>
          </a:r>
          <a:endParaRPr lang="en-US" sz="1700" kern="1200"/>
        </a:p>
      </dsp:txBody>
      <dsp:txXfrm>
        <a:off x="5841914" y="2712922"/>
        <a:ext cx="4320000" cy="11494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8E23C-CBB0-4AB7-9495-C0F2BDFD3197}">
      <dsp:nvSpPr>
        <dsp:cNvPr id="0" name=""/>
        <dsp:cNvSpPr/>
      </dsp:nvSpPr>
      <dsp:spPr>
        <a:xfrm>
          <a:off x="13181" y="1278161"/>
          <a:ext cx="2897709" cy="869312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36" tIns="107336" rIns="107336" bIns="10733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Compliance Validation:</a:t>
          </a:r>
          <a:endParaRPr lang="en-IN" sz="2000" b="0" i="0" kern="1200">
            <a:latin typeface="Aptos Display" panose="02110004020202020204"/>
            <a:cs typeface="Arial"/>
          </a:endParaRPr>
        </a:p>
      </dsp:txBody>
      <dsp:txXfrm>
        <a:off x="273975" y="1278161"/>
        <a:ext cx="2376121" cy="869312"/>
      </dsp:txXfrm>
    </dsp:sp>
    <dsp:sp modelId="{03951007-448E-4BC3-84F5-42B6453582CE}">
      <dsp:nvSpPr>
        <dsp:cNvPr id="0" name=""/>
        <dsp:cNvSpPr/>
      </dsp:nvSpPr>
      <dsp:spPr>
        <a:xfrm>
          <a:off x="13181" y="2147474"/>
          <a:ext cx="2636916" cy="29651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375" tIns="208375" rIns="208375" bIns="4167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Ensure compliance with GDPR, HIPAA, and CCCS standards via </a:t>
          </a:r>
          <a:r>
            <a:rPr lang="en-IN" sz="1500" b="1" kern="1200"/>
            <a:t>Azure Policy</a:t>
          </a:r>
          <a:endParaRPr lang="en-IN" sz="1500" kern="1200">
            <a:latin typeface="Aptos Display"/>
            <a:cs typeface="Arial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Conduct security audits using </a:t>
          </a:r>
          <a:r>
            <a:rPr lang="en-US" sz="1500" b="1" kern="1200"/>
            <a:t>Azure Security Center</a:t>
          </a:r>
          <a:r>
            <a:rPr lang="en-US" sz="1500" kern="1200"/>
            <a:t>.</a:t>
          </a:r>
          <a:endParaRPr lang="en-US" sz="1500" kern="1200">
            <a:latin typeface="Aptos Display"/>
            <a:cs typeface="Arial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Aptos Display"/>
            <a:cs typeface="Arial"/>
          </a:endParaRPr>
        </a:p>
      </dsp:txBody>
      <dsp:txXfrm>
        <a:off x="13181" y="2147474"/>
        <a:ext cx="2636916" cy="2965171"/>
      </dsp:txXfrm>
    </dsp:sp>
    <dsp:sp modelId="{1B5E231F-5EC2-4D5F-8C8A-C8CCFD10A0F5}">
      <dsp:nvSpPr>
        <dsp:cNvPr id="0" name=""/>
        <dsp:cNvSpPr/>
      </dsp:nvSpPr>
      <dsp:spPr>
        <a:xfrm>
          <a:off x="2853719" y="1278161"/>
          <a:ext cx="2897709" cy="869312"/>
        </a:xfrm>
        <a:prstGeom prst="chevron">
          <a:avLst>
            <a:gd name="adj" fmla="val 3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36" tIns="107336" rIns="107336" bIns="10733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Disaster Recovery Validation:</a:t>
          </a:r>
          <a:endParaRPr lang="en-IN" sz="2000" b="1" kern="1200">
            <a:latin typeface="Aptos Display" panose="02110004020202020204"/>
          </a:endParaRPr>
        </a:p>
      </dsp:txBody>
      <dsp:txXfrm>
        <a:off x="3114513" y="1278161"/>
        <a:ext cx="2376121" cy="869312"/>
      </dsp:txXfrm>
    </dsp:sp>
    <dsp:sp modelId="{93A04045-7997-4D71-B822-F87CF8624177}">
      <dsp:nvSpPr>
        <dsp:cNvPr id="0" name=""/>
        <dsp:cNvSpPr/>
      </dsp:nvSpPr>
      <dsp:spPr>
        <a:xfrm>
          <a:off x="2853719" y="2147474"/>
          <a:ext cx="2636916" cy="2965171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375" tIns="208375" rIns="208375" bIns="4167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Simulate failovers with </a:t>
          </a:r>
          <a:r>
            <a:rPr lang="en-IN" sz="1500" b="1" kern="1200"/>
            <a:t>Azure Site Recovery</a:t>
          </a:r>
          <a:r>
            <a:rPr lang="en-IN" sz="1500" kern="1200"/>
            <a:t> to validate RPO/RTO.</a:t>
          </a:r>
          <a:endParaRPr lang="en-IN" sz="1500" kern="1200">
            <a:latin typeface="Aptos Display" panose="0211000402020202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Test backup/restore processes using </a:t>
          </a:r>
          <a:r>
            <a:rPr lang="en-IN" sz="1500" b="1" kern="1200"/>
            <a:t>Azure Backup</a:t>
          </a:r>
          <a:r>
            <a:rPr lang="en-IN" sz="1500" kern="1200"/>
            <a:t>.</a:t>
          </a:r>
          <a:endParaRPr lang="en-IN" sz="1500" kern="1200">
            <a:latin typeface="Aptos Display" panose="02110004020202020204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853719" y="2147474"/>
        <a:ext cx="2636916" cy="2965171"/>
      </dsp:txXfrm>
    </dsp:sp>
    <dsp:sp modelId="{F5B92BEF-B726-4017-9852-A6234A3FC2ED}">
      <dsp:nvSpPr>
        <dsp:cNvPr id="0" name=""/>
        <dsp:cNvSpPr/>
      </dsp:nvSpPr>
      <dsp:spPr>
        <a:xfrm>
          <a:off x="5694256" y="1278161"/>
          <a:ext cx="2897709" cy="869312"/>
        </a:xfrm>
        <a:prstGeom prst="chevron">
          <a:avLst>
            <a:gd name="adj" fmla="val 3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36" tIns="107336" rIns="107336" bIns="10733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User Acceptance Testing (UAT):</a:t>
          </a:r>
          <a:endParaRPr lang="en-IN" sz="2000" b="1" kern="1200">
            <a:latin typeface="Aptos Display" panose="02110004020202020204"/>
          </a:endParaRPr>
        </a:p>
      </dsp:txBody>
      <dsp:txXfrm>
        <a:off x="5955050" y="1278161"/>
        <a:ext cx="2376121" cy="869312"/>
      </dsp:txXfrm>
    </dsp:sp>
    <dsp:sp modelId="{E1AB238F-5A67-4514-B515-53FFC1181BCF}">
      <dsp:nvSpPr>
        <dsp:cNvPr id="0" name=""/>
        <dsp:cNvSpPr/>
      </dsp:nvSpPr>
      <dsp:spPr>
        <a:xfrm>
          <a:off x="5694256" y="2147474"/>
          <a:ext cx="2636916" cy="2965171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375" tIns="208375" rIns="208375" bIns="4167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Engage users to validate ERP and e-commerce applications.</a:t>
          </a:r>
          <a:endParaRPr lang="en-US" sz="1500" kern="1200"/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Address feedback to resolve post-migration issues.</a:t>
          </a:r>
          <a:endParaRPr lang="en-US" sz="1500" kern="1200">
            <a:latin typeface="Aptos Display" panose="02110004020202020204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94256" y="2147474"/>
        <a:ext cx="2636916" cy="2965171"/>
      </dsp:txXfrm>
    </dsp:sp>
    <dsp:sp modelId="{70F41A44-761D-4333-AC69-D3ECF4ED8753}">
      <dsp:nvSpPr>
        <dsp:cNvPr id="0" name=""/>
        <dsp:cNvSpPr/>
      </dsp:nvSpPr>
      <dsp:spPr>
        <a:xfrm>
          <a:off x="8534794" y="1278161"/>
          <a:ext cx="2897709" cy="869312"/>
        </a:xfrm>
        <a:prstGeom prst="chevron">
          <a:avLst>
            <a:gd name="adj" fmla="val 3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336" tIns="107336" rIns="107336" bIns="10733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Post-Migration Optimization:</a:t>
          </a:r>
          <a:endParaRPr lang="en-US" sz="2000" kern="1200"/>
        </a:p>
      </dsp:txBody>
      <dsp:txXfrm>
        <a:off x="8795588" y="1278161"/>
        <a:ext cx="2376121" cy="869312"/>
      </dsp:txXfrm>
    </dsp:sp>
    <dsp:sp modelId="{6864EC60-38AB-4A81-97B2-04141F2100D9}">
      <dsp:nvSpPr>
        <dsp:cNvPr id="0" name=""/>
        <dsp:cNvSpPr/>
      </dsp:nvSpPr>
      <dsp:spPr>
        <a:xfrm>
          <a:off x="8534794" y="2147474"/>
          <a:ext cx="2636916" cy="2965171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375" tIns="208375" rIns="208375" bIns="4167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Fine-tune resource configurations.</a:t>
          </a:r>
          <a:endParaRPr lang="en-US" sz="1500" kern="1200">
            <a:latin typeface="Aptos Display" panose="02110004020202020204"/>
          </a:endParaRP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Decommission unused resources to optimize costs</a:t>
          </a:r>
          <a:br>
            <a:rPr lang="en-US" sz="1500" kern="1200"/>
          </a:br>
          <a:r>
            <a:rPr lang="en-US" sz="1500" kern="1200"/>
            <a:t> </a:t>
          </a:r>
          <a:endParaRPr lang="en-US" sz="1500" kern="1200">
            <a:latin typeface="Aptos Display" panose="02110004020202020204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534794" y="2147474"/>
        <a:ext cx="2636916" cy="29651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979B4-F329-4B9F-9F6B-F8F7BC32C883}">
      <dsp:nvSpPr>
        <dsp:cNvPr id="0" name=""/>
        <dsp:cNvSpPr/>
      </dsp:nvSpPr>
      <dsp:spPr>
        <a:xfrm>
          <a:off x="1752318" y="1097673"/>
          <a:ext cx="37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77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8147" y="1141381"/>
        <a:ext cx="20118" cy="4023"/>
      </dsp:txXfrm>
    </dsp:sp>
    <dsp:sp modelId="{33C732CC-5ABD-4392-BA21-8B2ABD09CC6E}">
      <dsp:nvSpPr>
        <dsp:cNvPr id="0" name=""/>
        <dsp:cNvSpPr/>
      </dsp:nvSpPr>
      <dsp:spPr>
        <a:xfrm>
          <a:off x="4647" y="618552"/>
          <a:ext cx="1749470" cy="10496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Migration Recap:</a:t>
          </a:r>
        </a:p>
      </dsp:txBody>
      <dsp:txXfrm>
        <a:off x="4647" y="618552"/>
        <a:ext cx="1749470" cy="1049682"/>
      </dsp:txXfrm>
    </dsp:sp>
    <dsp:sp modelId="{E4F1C74B-4A50-4029-B105-E26822AF14D7}">
      <dsp:nvSpPr>
        <dsp:cNvPr id="0" name=""/>
        <dsp:cNvSpPr/>
      </dsp:nvSpPr>
      <dsp:spPr>
        <a:xfrm>
          <a:off x="3904167" y="1097673"/>
          <a:ext cx="37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7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9997" y="1141381"/>
        <a:ext cx="20118" cy="4023"/>
      </dsp:txXfrm>
    </dsp:sp>
    <dsp:sp modelId="{6A998324-5A14-40E2-B3F8-6F4B1AD863B3}">
      <dsp:nvSpPr>
        <dsp:cNvPr id="0" name=""/>
        <dsp:cNvSpPr/>
      </dsp:nvSpPr>
      <dsp:spPr>
        <a:xfrm>
          <a:off x="2156496" y="618552"/>
          <a:ext cx="1749470" cy="10496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Phased approach minimized risks and ensured smooth transitions.</a:t>
          </a:r>
        </a:p>
      </dsp:txBody>
      <dsp:txXfrm>
        <a:off x="2156496" y="618552"/>
        <a:ext cx="1749470" cy="1049682"/>
      </dsp:txXfrm>
    </dsp:sp>
    <dsp:sp modelId="{E34A522F-1607-48C2-B6AB-A06285AB81B2}">
      <dsp:nvSpPr>
        <dsp:cNvPr id="0" name=""/>
        <dsp:cNvSpPr/>
      </dsp:nvSpPr>
      <dsp:spPr>
        <a:xfrm>
          <a:off x="879382" y="1666434"/>
          <a:ext cx="4303698" cy="371778"/>
        </a:xfrm>
        <a:custGeom>
          <a:avLst/>
          <a:gdLst/>
          <a:ahLst/>
          <a:cxnLst/>
          <a:rect l="0" t="0" r="0" b="0"/>
          <a:pathLst>
            <a:path>
              <a:moveTo>
                <a:pt x="4303698" y="0"/>
              </a:moveTo>
              <a:lnTo>
                <a:pt x="4303698" y="202989"/>
              </a:lnTo>
              <a:lnTo>
                <a:pt x="0" y="202989"/>
              </a:lnTo>
              <a:lnTo>
                <a:pt x="0" y="3717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3170" y="1850312"/>
        <a:ext cx="216123" cy="4023"/>
      </dsp:txXfrm>
    </dsp:sp>
    <dsp:sp modelId="{73B37F76-B74C-4FE4-A313-3DE79C6BE466}">
      <dsp:nvSpPr>
        <dsp:cNvPr id="0" name=""/>
        <dsp:cNvSpPr/>
      </dsp:nvSpPr>
      <dsp:spPr>
        <a:xfrm>
          <a:off x="4308345" y="618552"/>
          <a:ext cx="1749470" cy="10496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Legacy systems modernized for better performance and scalability.</a:t>
          </a:r>
        </a:p>
      </dsp:txBody>
      <dsp:txXfrm>
        <a:off x="4308345" y="618552"/>
        <a:ext cx="1749470" cy="1049682"/>
      </dsp:txXfrm>
    </dsp:sp>
    <dsp:sp modelId="{186052F0-2B40-4183-B329-75AE6F6A99F4}">
      <dsp:nvSpPr>
        <dsp:cNvPr id="0" name=""/>
        <dsp:cNvSpPr/>
      </dsp:nvSpPr>
      <dsp:spPr>
        <a:xfrm>
          <a:off x="1752318" y="2549734"/>
          <a:ext cx="37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77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8147" y="2593442"/>
        <a:ext cx="20118" cy="4023"/>
      </dsp:txXfrm>
    </dsp:sp>
    <dsp:sp modelId="{5DBDF4C5-DAEF-496E-9943-A440106946AD}">
      <dsp:nvSpPr>
        <dsp:cNvPr id="0" name=""/>
        <dsp:cNvSpPr/>
      </dsp:nvSpPr>
      <dsp:spPr>
        <a:xfrm>
          <a:off x="4647" y="2070613"/>
          <a:ext cx="1749470" cy="10496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Key Outcomes:</a:t>
          </a:r>
        </a:p>
      </dsp:txBody>
      <dsp:txXfrm>
        <a:off x="4647" y="2070613"/>
        <a:ext cx="1749470" cy="1049682"/>
      </dsp:txXfrm>
    </dsp:sp>
    <dsp:sp modelId="{F1A2B94B-44E9-46AC-B99D-0FCCF800097F}">
      <dsp:nvSpPr>
        <dsp:cNvPr id="0" name=""/>
        <dsp:cNvSpPr/>
      </dsp:nvSpPr>
      <dsp:spPr>
        <a:xfrm>
          <a:off x="3904167" y="2549734"/>
          <a:ext cx="37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77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9997" y="2593442"/>
        <a:ext cx="20118" cy="4023"/>
      </dsp:txXfrm>
    </dsp:sp>
    <dsp:sp modelId="{E4B92180-F9F9-4450-8F92-FB98003AAEB8}">
      <dsp:nvSpPr>
        <dsp:cNvPr id="0" name=""/>
        <dsp:cNvSpPr/>
      </dsp:nvSpPr>
      <dsp:spPr>
        <a:xfrm>
          <a:off x="2156496" y="2070613"/>
          <a:ext cx="1749470" cy="10496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Enhanced security and compliance with Canadian and international standards.</a:t>
          </a:r>
        </a:p>
      </dsp:txBody>
      <dsp:txXfrm>
        <a:off x="2156496" y="2070613"/>
        <a:ext cx="1749470" cy="1049682"/>
      </dsp:txXfrm>
    </dsp:sp>
    <dsp:sp modelId="{D26C5991-79C0-42C7-B629-5FEC98B88F32}">
      <dsp:nvSpPr>
        <dsp:cNvPr id="0" name=""/>
        <dsp:cNvSpPr/>
      </dsp:nvSpPr>
      <dsp:spPr>
        <a:xfrm>
          <a:off x="879382" y="3118495"/>
          <a:ext cx="4303698" cy="371778"/>
        </a:xfrm>
        <a:custGeom>
          <a:avLst/>
          <a:gdLst/>
          <a:ahLst/>
          <a:cxnLst/>
          <a:rect l="0" t="0" r="0" b="0"/>
          <a:pathLst>
            <a:path>
              <a:moveTo>
                <a:pt x="4303698" y="0"/>
              </a:moveTo>
              <a:lnTo>
                <a:pt x="4303698" y="202989"/>
              </a:lnTo>
              <a:lnTo>
                <a:pt x="0" y="202989"/>
              </a:lnTo>
              <a:lnTo>
                <a:pt x="0" y="3717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3170" y="3302372"/>
        <a:ext cx="216123" cy="4023"/>
      </dsp:txXfrm>
    </dsp:sp>
    <dsp:sp modelId="{6AAF1A7E-2FDE-4394-8142-335A7420D3D6}">
      <dsp:nvSpPr>
        <dsp:cNvPr id="0" name=""/>
        <dsp:cNvSpPr/>
      </dsp:nvSpPr>
      <dsp:spPr>
        <a:xfrm>
          <a:off x="4308345" y="2070613"/>
          <a:ext cx="1749470" cy="10496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Cost-optimized infrastructure leveraging Azure's ecosystem.</a:t>
          </a:r>
        </a:p>
      </dsp:txBody>
      <dsp:txXfrm>
        <a:off x="4308345" y="2070613"/>
        <a:ext cx="1749470" cy="1049682"/>
      </dsp:txXfrm>
    </dsp:sp>
    <dsp:sp modelId="{37506D0F-3976-489B-A2EC-0F9C2B652821}">
      <dsp:nvSpPr>
        <dsp:cNvPr id="0" name=""/>
        <dsp:cNvSpPr/>
      </dsp:nvSpPr>
      <dsp:spPr>
        <a:xfrm>
          <a:off x="1752318" y="4001795"/>
          <a:ext cx="37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77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8147" y="4045503"/>
        <a:ext cx="20118" cy="4023"/>
      </dsp:txXfrm>
    </dsp:sp>
    <dsp:sp modelId="{DF054A69-22BE-4EAD-AA14-1EBE3CBA404F}">
      <dsp:nvSpPr>
        <dsp:cNvPr id="0" name=""/>
        <dsp:cNvSpPr/>
      </dsp:nvSpPr>
      <dsp:spPr>
        <a:xfrm>
          <a:off x="4647" y="3522674"/>
          <a:ext cx="1749470" cy="10496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- Future Growth:</a:t>
          </a:r>
        </a:p>
      </dsp:txBody>
      <dsp:txXfrm>
        <a:off x="4647" y="3522674"/>
        <a:ext cx="1749470" cy="1049682"/>
      </dsp:txXfrm>
    </dsp:sp>
    <dsp:sp modelId="{67C4A282-F00D-436B-AC7F-BD739F6CA2EC}">
      <dsp:nvSpPr>
        <dsp:cNvPr id="0" name=""/>
        <dsp:cNvSpPr/>
      </dsp:nvSpPr>
      <dsp:spPr>
        <a:xfrm>
          <a:off x="3904167" y="4001795"/>
          <a:ext cx="371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778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9997" y="4045503"/>
        <a:ext cx="20118" cy="4023"/>
      </dsp:txXfrm>
    </dsp:sp>
    <dsp:sp modelId="{6AE415D4-A8AA-4F81-AC9A-946BF55DF9F9}">
      <dsp:nvSpPr>
        <dsp:cNvPr id="0" name=""/>
        <dsp:cNvSpPr/>
      </dsp:nvSpPr>
      <dsp:spPr>
        <a:xfrm>
          <a:off x="2156496" y="3522674"/>
          <a:ext cx="1749470" cy="10496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Cloud migration positions the company for innovation and global expansion.</a:t>
          </a:r>
        </a:p>
      </dsp:txBody>
      <dsp:txXfrm>
        <a:off x="2156496" y="3522674"/>
        <a:ext cx="1749470" cy="1049682"/>
      </dsp:txXfrm>
    </dsp:sp>
    <dsp:sp modelId="{E7FDE62F-366C-4634-B87F-A3E9398648CA}">
      <dsp:nvSpPr>
        <dsp:cNvPr id="0" name=""/>
        <dsp:cNvSpPr/>
      </dsp:nvSpPr>
      <dsp:spPr>
        <a:xfrm>
          <a:off x="4308345" y="3522674"/>
          <a:ext cx="1749470" cy="10496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6" tIns="89984" rIns="85726" bIns="899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Leveraging Azure's tools for analytics and business intelligence.</a:t>
          </a:r>
        </a:p>
      </dsp:txBody>
      <dsp:txXfrm>
        <a:off x="4308345" y="3522674"/>
        <a:ext cx="1749470" cy="1049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2B05-C453-1BA6-4CB2-79AB15FB8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00426-0A2C-14BD-7AC0-20E0B843C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5FC99-B12A-39AE-8EE9-509171C3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1F88-96D7-19C4-80EF-F22C27F7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F57F5-E4A1-7BF1-D65D-A9008154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9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CBBC-2CDC-0A77-BCA8-305910D3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8305D-6F0F-CB7A-EC28-96AD67E41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597BD-E083-0B04-BD64-7EAE05A0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7AB3A-FA4D-EF29-B7CA-E3AF4A12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A5A34-4E62-7A09-96B8-5A189DD3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34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D0A82-566A-54CD-8D67-04113F761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734E7-30CC-A9C6-69A9-E273EC0B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7B7A-C44E-DF93-D2DD-9990DCAD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A545C-6032-1666-41B4-1BCCA7FB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E23B-E408-4BAC-4D09-ECEC03FB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0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C880-0FDA-9C29-9B6C-7E5B7059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1B92-FB88-E008-5AAD-C896B200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2C58-9B3D-20AA-FB00-BCE8C548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DF67E-E99B-0923-FD41-68A6B117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4E365-D292-B9D0-4405-2AF8D874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39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AB2-4E79-58B3-E12C-0D5B2894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3EFA-EAE0-0E4A-F4A3-AAAFDA67F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DA76-BB2B-6029-E9FB-6F0F4A8E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3B3A2-C021-5941-5108-6759BCA4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BFEE8-4DB3-63D1-06BF-4FEAD0C1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47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7163-9389-2ECD-217B-42781C6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08D1-4C62-FE23-6693-B7D5DDC03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AD8D5-D0AA-6585-8EE1-316B79B1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E9DB0-4062-6C26-E752-0178BA04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1F02C-9C67-5480-1E5A-0062F72A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D1FCA-35F5-1DAC-FC40-A969E3B5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64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FB2A-4E18-4AC9-3D22-3A54F6C2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C6054-1405-C811-202B-693655772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0EF9D-DD95-EEA8-5D73-407BD6E5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24C5B-90DE-8816-FC5F-A0A6EC3E3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4C0AB-1CAE-3129-9B49-C489F05CD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3178F-1C8F-E3CA-81FD-2D638FCB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A48E0-6389-931B-4223-09060593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18EAD-A581-312C-C3C2-868C06B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68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8F4D-D6FB-C35D-79B4-78FE6C53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43E09-22D8-0491-43B1-6050E1FB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906A1-74A5-15E9-2F92-B1029229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7C2DB-BAC1-112C-61B7-C3984005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36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17AFA8-8DAD-94B4-3BD9-BEC39845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0CCE1-BE85-E83B-23F4-E1BB3F0A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DDC98-6686-EB95-4524-4DAF9CAC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943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457-B053-D33B-544A-783EE5D2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6E898-4A4E-D96E-16B9-6AC28F98B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1BF02-C869-775A-96D0-C2CB61B52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7ED14-2FD2-DA85-AD02-F887D2EB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FF160-EE83-EF6D-741B-621A3B5D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2B771-58D8-339C-F33B-080CBB2F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9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96B1-7A79-1C53-42DD-74DFC8B4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5779D6-E345-5495-BF50-BBA9946AB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E473-6790-D5E7-4325-DFA35493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C15CC-339F-9C35-6CFA-014C6E74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A614-5C9D-4073-A24E-19AB2AF2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033D4-F183-9942-79E0-4854AE8C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6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4B26C-1BCC-0890-A4CD-FDF1AA4A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3D33-0864-0C77-B684-B16A0879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DBBEA-085F-80FF-2B1E-1945D9FE3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F55EF-4BFF-4581-B46B-79A396D65569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1C3FE-657D-71AB-4125-52A9F3F29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BA8D0-5BF2-B626-C8D6-AB012F0EC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D669CA-383B-46AB-BBE7-DA4885202E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18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548F6DC-D7F6-EA1D-34DE-6F40EA44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/>
              <a:t>Cloud Migration of an E-Commerce Company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1C619-EB4E-9A7E-8FDA-13E56A2566D7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SzPct val="87000"/>
            </a:pPr>
            <a:r>
              <a:rPr lang="en-US" sz="2000" b="1" dirty="0"/>
              <a:t>Subject</a:t>
            </a:r>
            <a:br>
              <a:rPr lang="en-US" sz="2000" b="1" dirty="0"/>
            </a:br>
            <a:r>
              <a:rPr lang="en-US" dirty="0"/>
              <a:t>Cloud Migration</a:t>
            </a:r>
            <a:br>
              <a:rPr lang="en-US" dirty="0"/>
            </a:br>
            <a:endParaRPr lang="en-US" sz="2000" b="1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/>
              <a:t>Professor</a:t>
            </a:r>
            <a:br>
              <a:rPr lang="en-US" sz="2000" b="1" dirty="0"/>
            </a:br>
            <a:r>
              <a:rPr lang="en-US" dirty="0"/>
              <a:t>Islam Gomaa</a:t>
            </a:r>
            <a:br>
              <a:rPr lang="en-US" dirty="0"/>
            </a:br>
            <a:br>
              <a:rPr lang="en-US" dirty="0"/>
            </a:br>
            <a:r>
              <a:rPr lang="en-US" sz="2000" b="1" dirty="0"/>
              <a:t>Group Members</a:t>
            </a:r>
            <a:endParaRPr lang="en-US" sz="2000" dirty="0"/>
          </a:p>
          <a:p>
            <a:pPr marL="28575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Aliasgar</a:t>
            </a:r>
            <a:r>
              <a:rPr lang="en-US" dirty="0"/>
              <a:t> Husain - 41161727</a:t>
            </a:r>
          </a:p>
          <a:p>
            <a:pPr marL="28575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Catherine Daigle – 41175118</a:t>
            </a:r>
          </a:p>
          <a:p>
            <a:pPr marL="28575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Abhinav</a:t>
            </a:r>
            <a:r>
              <a:rPr lang="en-US"/>
              <a:t> - 41129125</a:t>
            </a:r>
            <a:endParaRPr lang="en-US" dirty="0"/>
          </a:p>
          <a:p>
            <a:pPr marL="28575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Yash Rajput</a:t>
            </a:r>
          </a:p>
          <a:p>
            <a:pPr marL="28575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Jimish</a:t>
            </a:r>
            <a:r>
              <a:rPr lang="en-US" dirty="0"/>
              <a:t> Gajjar - 41174142</a:t>
            </a:r>
          </a:p>
        </p:txBody>
      </p:sp>
      <p:pic>
        <p:nvPicPr>
          <p:cNvPr id="4" name="Picture 3" descr="A person and person sitting on a cloud&#10;&#10;Description automatically generated">
            <a:extLst>
              <a:ext uri="{FF2B5EF4-FFF2-40B4-BE49-F238E27FC236}">
                <a16:creationId xmlns:a16="http://schemas.microsoft.com/office/drawing/2014/main" id="{D84E7EC6-3F3F-C1AF-C155-7005F0FB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57612497-0219-EBF9-6785-7C452A31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D722CC3-339D-479A-9CB2-C0433AF4E4D7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12/1/2024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1206A2D-6EDD-32B8-A32F-AF404D4C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
              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824684D9-E346-2F20-A561-97E71F1B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0C12960-6E85-460F-B6E3-5B82CB31AF3D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85316-613F-58CF-460E-CF43ED2E8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Execution Phase – Migration Activities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1EB4C950-B4CE-6B95-3FCC-30E6DE2C1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19997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3106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32763-40A6-A0AC-59FF-CA86F58A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260D07-FDAD-D31A-516B-1A8EDFBD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52" b="10178"/>
          <a:stretch/>
        </p:blipFill>
        <p:spPr>
          <a:xfrm>
            <a:off x="6606253" y="2038979"/>
            <a:ext cx="4942280" cy="2780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32130-C39B-394C-3008-40DA0F1E4EF2}"/>
              </a:ext>
            </a:extLst>
          </p:cNvPr>
          <p:cNvSpPr txBox="1"/>
          <p:nvPr/>
        </p:nvSpPr>
        <p:spPr>
          <a:xfrm>
            <a:off x="6701425" y="1174558"/>
            <a:ext cx="4955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br>
              <a:rPr lang="en-IN" sz="2000" b="0" i="0">
                <a:solidFill>
                  <a:srgbClr val="0D0D0D"/>
                </a:solidFill>
                <a:effectLst/>
                <a:latin typeface="ui-sans-serif"/>
              </a:rPr>
            </a:br>
            <a:endParaRPr lang="en-US" sz="2000" b="0" i="0">
              <a:solidFill>
                <a:srgbClr val="0D0D0D"/>
              </a:solidFill>
              <a:effectLst/>
              <a:latin typeface="ui-sans-serif"/>
            </a:endParaRPr>
          </a:p>
          <a:p>
            <a:pPr lvl="1">
              <a:spcAft>
                <a:spcPts val="600"/>
              </a:spcAft>
            </a:pPr>
            <a:endParaRPr lang="en-US" sz="2000" b="0" i="0">
              <a:solidFill>
                <a:srgbClr val="0D0D0D"/>
              </a:solidFill>
              <a:effectLst/>
              <a:latin typeface="ui-sans-serif"/>
            </a:endParaRPr>
          </a:p>
          <a:p>
            <a:pPr>
              <a:spcAft>
                <a:spcPts val="600"/>
              </a:spcAft>
            </a:pPr>
            <a:endParaRPr lang="en-IN" sz="2000"/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97F2DFEF-40AC-9BCF-F4DE-CF155EFF9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386848"/>
              </p:ext>
            </p:extLst>
          </p:nvPr>
        </p:nvGraphicFramePr>
        <p:xfrm>
          <a:off x="333936" y="817096"/>
          <a:ext cx="11333628" cy="557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3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4023A-DFCE-B636-C742-82B81D9E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CC15D-C347-36E2-CB20-FAF280F8F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Validation Phase – Ensuring Seamless Functionality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B8C1844-F9C6-488C-A010-B285DD027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1998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58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32763-40A6-A0AC-59FF-CA86F58A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5260D07-FDAD-D31A-516B-1A8EDFBD6B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192" b="14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32130-C39B-394C-3008-40DA0F1E4EF2}"/>
              </a:ext>
            </a:extLst>
          </p:cNvPr>
          <p:cNvSpPr txBox="1"/>
          <p:nvPr/>
        </p:nvSpPr>
        <p:spPr>
          <a:xfrm>
            <a:off x="6701425" y="1174558"/>
            <a:ext cx="4955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br>
              <a:rPr lang="en-IN" sz="2000" b="0" i="0">
                <a:solidFill>
                  <a:srgbClr val="0D0D0D"/>
                </a:solidFill>
                <a:effectLst/>
                <a:latin typeface="ui-sans-serif"/>
              </a:rPr>
            </a:br>
            <a:endParaRPr lang="en-US" sz="2000" b="0" i="0">
              <a:solidFill>
                <a:srgbClr val="0D0D0D"/>
              </a:solidFill>
              <a:effectLst/>
              <a:latin typeface="ui-sans-serif"/>
            </a:endParaRPr>
          </a:p>
          <a:p>
            <a:pPr lvl="1">
              <a:spcAft>
                <a:spcPts val="600"/>
              </a:spcAft>
            </a:pPr>
            <a:endParaRPr lang="en-US" sz="2000" b="0" i="0">
              <a:solidFill>
                <a:srgbClr val="0D0D0D"/>
              </a:solidFill>
              <a:effectLst/>
              <a:latin typeface="ui-sans-serif"/>
            </a:endParaRPr>
          </a:p>
          <a:p>
            <a:pPr>
              <a:spcAft>
                <a:spcPts val="600"/>
              </a:spcAft>
            </a:pPr>
            <a:endParaRPr lang="en-IN" sz="2000"/>
          </a:p>
        </p:txBody>
      </p:sp>
      <p:graphicFrame>
        <p:nvGraphicFramePr>
          <p:cNvPr id="10" name="TextBox 5">
            <a:extLst>
              <a:ext uri="{FF2B5EF4-FFF2-40B4-BE49-F238E27FC236}">
                <a16:creationId xmlns:a16="http://schemas.microsoft.com/office/drawing/2014/main" id="{97F2DFEF-40AC-9BCF-F4DE-CF155EFF9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071449"/>
              </p:ext>
            </p:extLst>
          </p:nvPr>
        </p:nvGraphicFramePr>
        <p:xfrm>
          <a:off x="378761" y="469714"/>
          <a:ext cx="11445686" cy="6390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3707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5B66A-204D-4F7E-6A4C-743230F5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03" y="3240782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      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</a:t>
            </a:r>
            <a:r>
              <a:rPr lang="en-US" sz="4000">
                <a:solidFill>
                  <a:srgbClr val="FFFFFF"/>
                </a:solidFill>
              </a:rPr>
              <a:t>       Estimation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06F4-F2BE-C9D3-E06E-CDF3D454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0E4EFC-5A80-308E-A141-B2DA79BA3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81904"/>
              </p:ext>
            </p:extLst>
          </p:nvPr>
        </p:nvGraphicFramePr>
        <p:xfrm>
          <a:off x="4040248" y="2505557"/>
          <a:ext cx="8168640" cy="296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388312010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90568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                           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                 Estimated Monthly Cost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7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Compute (Virtual Machines)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$137,874.00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6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Databases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$21,624.55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6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ERP System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$2,752.83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6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E-commerce Applications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$388.39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4258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Storage and Data Migration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$432.03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4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Networking and Security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$1,304.38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9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$164,376.21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43594"/>
                  </a:ext>
                </a:extLst>
              </a:tr>
            </a:tbl>
          </a:graphicData>
        </a:graphic>
      </p:graphicFrame>
      <p:pic>
        <p:nvPicPr>
          <p:cNvPr id="9" name="Picture 8" descr="A screen shot of a calculator&#10;&#10;Description automatically generated">
            <a:extLst>
              <a:ext uri="{FF2B5EF4-FFF2-40B4-BE49-F238E27FC236}">
                <a16:creationId xmlns:a16="http://schemas.microsoft.com/office/drawing/2014/main" id="{A9A63306-C3BE-932C-8129-CE6D219D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" y="885376"/>
            <a:ext cx="3985404" cy="10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3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8F390-996C-3D47-7F69-D19E9F1C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		</a:t>
            </a:r>
            <a:endParaRPr lang="en-CA">
              <a:solidFill>
                <a:schemeClr val="bg1"/>
              </a:solidFill>
            </a:endParaRPr>
          </a:p>
        </p:txBody>
      </p:sp>
      <p:grpSp>
        <p:nvGrpSpPr>
          <p:cNvPr id="80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40732E89-5E08-BF58-7C85-B39D428AA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46630"/>
              </p:ext>
            </p:extLst>
          </p:nvPr>
        </p:nvGraphicFramePr>
        <p:xfrm>
          <a:off x="5846770" y="625997"/>
          <a:ext cx="6062464" cy="519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34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B279B-C887-D517-4D20-AA2EB292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16" y="294538"/>
            <a:ext cx="10802634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0DB86-D975-4F1C-84BD-14E90B96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725" y="1984248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
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861DC-C745-64C6-B864-99EFDA62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56BA5A4-D182-49D1-8209-46B9F1CFA0F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12/1/2024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7485-9BEE-C7E6-5569-2E677C9D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B42A75-203B-8A7E-0FDB-615287E0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23" y="1834434"/>
            <a:ext cx="5644589" cy="48055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ea typeface="+mn-lt"/>
                <a:cs typeface="+mn-lt"/>
              </a:rPr>
              <a:t>Objective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To demonstrate a practical approach to cloud migration for an e-commerce company.</a:t>
            </a:r>
            <a:endParaRPr lang="en-US" sz="1400" b="1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Focus on achieving scalability, improved performance, and operational cost reduction.</a:t>
            </a:r>
            <a:br>
              <a:rPr lang="en-US" sz="1400">
                <a:ea typeface="+mn-lt"/>
                <a:cs typeface="+mn-lt"/>
              </a:rPr>
            </a:br>
            <a:endParaRPr lang="en-US" sz="140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ea typeface="+mn-lt"/>
                <a:cs typeface="+mn-lt"/>
              </a:rPr>
              <a:t>Key Aspects of the Presentation</a:t>
            </a:r>
            <a:r>
              <a:rPr lang="en-US" sz="1800">
                <a:ea typeface="+mn-lt"/>
                <a:cs typeface="+mn-lt"/>
              </a:rPr>
              <a:t>:</a:t>
            </a:r>
            <a:endParaRPr 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ea typeface="+mn-lt"/>
                <a:cs typeface="+mn-lt"/>
              </a:rPr>
              <a:t>Resource Assessment</a:t>
            </a:r>
            <a:r>
              <a:rPr lang="en-US" sz="1400">
                <a:ea typeface="+mn-lt"/>
                <a:cs typeface="+mn-lt"/>
              </a:rPr>
              <a:t>:</a:t>
            </a:r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Analysis of existing infrastructure, including VMs, databases, monolithic ERP systems, and mainframes.</a:t>
            </a:r>
            <a:endParaRPr lang="en-US" sz="140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ea typeface="+mn-lt"/>
                <a:cs typeface="+mn-lt"/>
              </a:rPr>
              <a:t>Migration Strategy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Phased approach to minimize risks, starting with non-critical systems to full modernization of mainframes.</a:t>
            </a:r>
            <a:endParaRPr lang="en-US" sz="140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ea typeface="+mn-lt"/>
                <a:cs typeface="+mn-lt"/>
              </a:rPr>
              <a:t>Modernization Techniques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Transition from monolithic architecture to microservices using Azure Kubernetes Service (AKS).</a:t>
            </a:r>
            <a:endParaRPr lang="en-US" sz="1400"/>
          </a:p>
          <a:p>
            <a:pPr marL="971550" lvl="1" indent="-285750"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Integration of serverless technologies like Azure Functions for workflow automation.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9C30CB-1407-656C-3F33-68C8A5DB3E93}"/>
              </a:ext>
            </a:extLst>
          </p:cNvPr>
          <p:cNvSpPr txBox="1">
            <a:spLocks/>
          </p:cNvSpPr>
          <p:nvPr/>
        </p:nvSpPr>
        <p:spPr>
          <a:xfrm>
            <a:off x="6199207" y="1928961"/>
            <a:ext cx="5847146" cy="45257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latin typeface="Aptos"/>
                <a:ea typeface="+mn-lt"/>
                <a:cs typeface="Arial"/>
              </a:rPr>
              <a:t>Compliance &amp; Security</a:t>
            </a:r>
            <a:r>
              <a:rPr lang="en-US" sz="1400">
                <a:latin typeface="Aptos"/>
                <a:ea typeface="+mn-lt"/>
                <a:cs typeface="Arial"/>
              </a:rPr>
              <a:t>:</a:t>
            </a:r>
            <a:endParaRPr lang="en-US"/>
          </a:p>
          <a:p>
            <a:pPr marL="971550" lvl="1" indent="-285750">
              <a:lnSpc>
                <a:spcPct val="100000"/>
              </a:lnSpc>
              <a:buFont typeface="Arial,Sans-Serif"/>
              <a:buChar char="•"/>
            </a:pPr>
            <a:r>
              <a:rPr lang="en-US" sz="1400">
                <a:latin typeface="Aptos"/>
                <a:ea typeface="+mn-lt"/>
                <a:cs typeface="Arial"/>
              </a:rPr>
              <a:t>Encryption and backup strategies to protect data in transit and at rest.</a:t>
            </a:r>
          </a:p>
          <a:p>
            <a:pPr marL="971550" lvl="1" indent="-285750">
              <a:lnSpc>
                <a:spcPct val="100000"/>
              </a:lnSpc>
              <a:buFont typeface="Arial,Sans-Serif"/>
              <a:buChar char="•"/>
            </a:pPr>
            <a:r>
              <a:rPr lang="en-US" sz="1400">
                <a:latin typeface="Aptos"/>
                <a:ea typeface="+mn-lt"/>
                <a:cs typeface="Arial"/>
              </a:rPr>
              <a:t>Adherence to regulatory standards like CCCS and HIPAA.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Tools and Technologies Used</a:t>
            </a:r>
            <a:r>
              <a:rPr lang="en-US" sz="1400"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Azure Migrate, Azure Database Migration Service, Azure Cost Calculator, and other Azure tools for seamless transition.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ea typeface="+mn-lt"/>
                <a:cs typeface="+mn-lt"/>
              </a:rPr>
              <a:t>Outcome Expectations</a:t>
            </a:r>
            <a:r>
              <a:rPr lang="en-US" sz="1400">
                <a:ea typeface="+mn-lt"/>
                <a:cs typeface="+mn-lt"/>
              </a:rPr>
              <a:t>: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Enhanced system reliability and scalability.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Optimized resource allocation and cost-efficiency.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37188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B279B-C887-D517-4D20-AA2EB292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Migration Strategy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0DB86-D975-4F1C-84BD-14E90B96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725" y="1984248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
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17FD-95A6-1ED5-6599-60BC4D158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/>
              <a:t>Assessment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Resources Identified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150 VMs (Windows/Linux servers), Monolithic ERP, SQL database cluster (10 DBs), E-commerce apps, and 10 mainframes.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Priorities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lvl="1"/>
            <a:r>
              <a:rPr lang="en-US" sz="1400" b="1">
                <a:ea typeface="+mn-lt"/>
                <a:cs typeface="+mn-lt"/>
              </a:rPr>
              <a:t>Mainframe</a:t>
            </a:r>
            <a:r>
              <a:rPr lang="en-US" sz="1400">
                <a:ea typeface="+mn-lt"/>
                <a:cs typeface="+mn-lt"/>
              </a:rPr>
              <a:t>: Load balancing, networking, compute processing, no orphaned data.</a:t>
            </a:r>
            <a:endParaRPr lang="en-US" sz="1400"/>
          </a:p>
          <a:p>
            <a:pPr lvl="1"/>
            <a:r>
              <a:rPr lang="en-US" sz="1400" b="1">
                <a:ea typeface="+mn-lt"/>
                <a:cs typeface="+mn-lt"/>
              </a:rPr>
              <a:t>SQL Databases</a:t>
            </a:r>
            <a:r>
              <a:rPr lang="en-US" sz="1400">
                <a:ea typeface="+mn-lt"/>
                <a:cs typeface="+mn-lt"/>
              </a:rPr>
              <a:t>: VNet networking, grouping, regional zones.</a:t>
            </a:r>
            <a:endParaRPr lang="en-US" sz="1400"/>
          </a:p>
          <a:p>
            <a:pPr lvl="1"/>
            <a:r>
              <a:rPr lang="en-US" sz="1400" b="1">
                <a:ea typeface="+mn-lt"/>
                <a:cs typeface="+mn-lt"/>
              </a:rPr>
              <a:t>VMs</a:t>
            </a:r>
            <a:r>
              <a:rPr lang="en-US" sz="1400">
                <a:ea typeface="+mn-lt"/>
                <a:cs typeface="+mn-lt"/>
              </a:rPr>
              <a:t>: Scalability, availability, regional distribution.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Scope:</a:t>
            </a:r>
            <a:endParaRPr lang="en-US" sz="1400" b="1"/>
          </a:p>
          <a:p>
            <a:pPr lvl="1"/>
            <a:r>
              <a:rPr lang="en-US" sz="1400" b="1">
                <a:ea typeface="+mn-lt"/>
                <a:cs typeface="+mn-lt"/>
              </a:rPr>
              <a:t>Regions</a:t>
            </a:r>
            <a:r>
              <a:rPr lang="en-US" sz="1400">
                <a:ea typeface="+mn-lt"/>
                <a:cs typeface="+mn-lt"/>
              </a:rPr>
              <a:t>: Canada (primary), US.</a:t>
            </a:r>
            <a:endParaRPr lang="en-US" sz="1400"/>
          </a:p>
          <a:p>
            <a:pPr lvl="1"/>
            <a:r>
              <a:rPr lang="en-US" sz="1400" b="1">
                <a:ea typeface="+mn-lt"/>
                <a:cs typeface="+mn-lt"/>
              </a:rPr>
              <a:t>Zones</a:t>
            </a:r>
            <a:r>
              <a:rPr lang="en-US" sz="1400">
                <a:ea typeface="+mn-lt"/>
                <a:cs typeface="+mn-lt"/>
              </a:rPr>
              <a:t>: Canada Central, Canada East, East US, East US 2.</a:t>
            </a:r>
            <a:endParaRPr lang="en-US" sz="1400"/>
          </a:p>
          <a:p>
            <a:r>
              <a:rPr lang="en-US" sz="1400" b="1"/>
              <a:t>Migration Tools: </a:t>
            </a:r>
            <a:r>
              <a:rPr lang="en-US" sz="1400">
                <a:ea typeface="+mn-lt"/>
                <a:cs typeface="+mn-lt"/>
              </a:rPr>
              <a:t>Azure Migrate, Azure Cost Calculator, Azure Database Migration Service, Web App Migration Assistant, Azure Compliance</a:t>
            </a:r>
            <a:endParaRPr lang="en-US" sz="1400"/>
          </a:p>
          <a:p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861DC-C745-64C6-B864-99EFDA62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56BA5A4-D182-49D1-8209-46B9F1CFA0F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12/1/2024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7485-9BEE-C7E6-5569-2E677C9D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1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9C275-1527-69AD-4B89-188753ED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Migration Workflow</a:t>
            </a:r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oup of people sitting at a computer&#10;&#10;Description automatically generated">
            <a:extLst>
              <a:ext uri="{FF2B5EF4-FFF2-40B4-BE49-F238E27FC236}">
                <a16:creationId xmlns:a16="http://schemas.microsoft.com/office/drawing/2014/main" id="{73257AED-F71F-6FAB-90C0-570A8A9C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3503-C4BC-4938-7EC8-457DAB1B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629539"/>
            <a:ext cx="5709358" cy="48396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1"/>
              <a:t>Phased Approach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Phase 1</a:t>
            </a:r>
            <a:r>
              <a:rPr lang="en-US" sz="1400">
                <a:ea typeface="+mn-lt"/>
                <a:cs typeface="+mn-lt"/>
              </a:rPr>
              <a:t>: Non-critical systems (low-risk workloads).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Phase 2</a:t>
            </a:r>
            <a:r>
              <a:rPr lang="en-US" sz="1400">
                <a:ea typeface="+mn-lt"/>
                <a:cs typeface="+mn-lt"/>
              </a:rPr>
              <a:t>: SQL databases and internal VMs.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Phase 3</a:t>
            </a:r>
            <a:r>
              <a:rPr lang="en-US" sz="1400">
                <a:ea typeface="+mn-lt"/>
                <a:cs typeface="+mn-lt"/>
              </a:rPr>
              <a:t>: Critical apps (ERP, e-commerce).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Phase 4</a:t>
            </a:r>
            <a:r>
              <a:rPr lang="en-US" sz="1400">
                <a:ea typeface="+mn-lt"/>
                <a:cs typeface="+mn-lt"/>
              </a:rPr>
              <a:t>: Legacy mainframe modernization.</a:t>
            </a:r>
            <a:endParaRPr lang="en-US" sz="1400"/>
          </a:p>
          <a:p>
            <a:r>
              <a:rPr lang="en-US" sz="1400" b="1"/>
              <a:t>Workflow and Azure Resources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VMs</a:t>
            </a:r>
            <a:r>
              <a:rPr lang="en-US" sz="1400">
                <a:ea typeface="+mn-lt"/>
                <a:cs typeface="+mn-lt"/>
              </a:rPr>
              <a:t>: Rehost using </a:t>
            </a:r>
            <a:r>
              <a:rPr lang="en-US" sz="1400" b="1">
                <a:ea typeface="+mn-lt"/>
                <a:cs typeface="+mn-lt"/>
              </a:rPr>
              <a:t>Azure Virtual Machines</a:t>
            </a:r>
            <a:r>
              <a:rPr lang="en-US" sz="1400">
                <a:ea typeface="+mn-lt"/>
                <a:cs typeface="+mn-lt"/>
              </a:rPr>
              <a:t> (IaaS) with </a:t>
            </a:r>
            <a:r>
              <a:rPr lang="en-US" sz="1400" b="1">
                <a:ea typeface="+mn-lt"/>
                <a:cs typeface="+mn-lt"/>
              </a:rPr>
              <a:t>Azure Site Recovery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ERP</a:t>
            </a:r>
            <a:r>
              <a:rPr lang="en-US" sz="1400">
                <a:ea typeface="+mn-lt"/>
                <a:cs typeface="+mn-lt"/>
              </a:rPr>
              <a:t>: Refactor into microservices on </a:t>
            </a:r>
            <a:r>
              <a:rPr lang="en-US" sz="1400" b="1">
                <a:ea typeface="+mn-lt"/>
                <a:cs typeface="+mn-lt"/>
              </a:rPr>
              <a:t>AKS.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Mainframe</a:t>
            </a:r>
            <a:r>
              <a:rPr lang="en-US" sz="1400">
                <a:ea typeface="+mn-lt"/>
                <a:cs typeface="+mn-lt"/>
              </a:rPr>
              <a:t>: Modernize with </a:t>
            </a:r>
            <a:r>
              <a:rPr lang="en-US" sz="1400" b="1">
                <a:ea typeface="+mn-lt"/>
                <a:cs typeface="+mn-lt"/>
              </a:rPr>
              <a:t>Azure Logic Apps</a:t>
            </a:r>
            <a:r>
              <a:rPr lang="en-US" sz="1400">
                <a:ea typeface="+mn-lt"/>
                <a:cs typeface="+mn-lt"/>
              </a:rPr>
              <a:t> and </a:t>
            </a:r>
            <a:r>
              <a:rPr lang="en-US" sz="1400" b="1">
                <a:ea typeface="+mn-lt"/>
                <a:cs typeface="+mn-lt"/>
              </a:rPr>
              <a:t>Azure Functions (SaaS)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SQL Databases</a:t>
            </a:r>
            <a:r>
              <a:rPr lang="en-US" sz="1400">
                <a:ea typeface="+mn-lt"/>
                <a:cs typeface="+mn-lt"/>
              </a:rPr>
              <a:t>: Migrate to </a:t>
            </a:r>
            <a:r>
              <a:rPr lang="en-US" sz="1400" b="1">
                <a:ea typeface="+mn-lt"/>
                <a:cs typeface="+mn-lt"/>
              </a:rPr>
              <a:t>Azure SQL Database</a:t>
            </a:r>
            <a:r>
              <a:rPr lang="en-US" sz="1400">
                <a:ea typeface="+mn-lt"/>
                <a:cs typeface="+mn-lt"/>
              </a:rPr>
              <a:t> using </a:t>
            </a:r>
            <a:r>
              <a:rPr lang="en-US" sz="1400" b="1">
                <a:ea typeface="+mn-lt"/>
                <a:cs typeface="+mn-lt"/>
              </a:rPr>
              <a:t>Database Migration Service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E-commerce</a:t>
            </a:r>
            <a:r>
              <a:rPr lang="en-US" sz="1400">
                <a:ea typeface="+mn-lt"/>
                <a:cs typeface="+mn-lt"/>
              </a:rPr>
              <a:t>: Host on </a:t>
            </a:r>
            <a:r>
              <a:rPr lang="en-US" sz="1400" b="1">
                <a:ea typeface="+mn-lt"/>
                <a:cs typeface="+mn-lt"/>
              </a:rPr>
              <a:t>Azure App Service</a:t>
            </a:r>
            <a:r>
              <a:rPr lang="en-US" sz="1400">
                <a:ea typeface="+mn-lt"/>
                <a:cs typeface="+mn-lt"/>
              </a:rPr>
              <a:t>, optimize with </a:t>
            </a:r>
            <a:r>
              <a:rPr lang="en-US" sz="1400" b="1">
                <a:ea typeface="+mn-lt"/>
                <a:cs typeface="+mn-lt"/>
              </a:rPr>
              <a:t>Azure Front Door</a:t>
            </a:r>
            <a:r>
              <a:rPr lang="en-US" sz="1400">
                <a:ea typeface="+mn-lt"/>
                <a:cs typeface="+mn-lt"/>
              </a:rPr>
              <a:t> and </a:t>
            </a:r>
            <a:r>
              <a:rPr lang="en-US" sz="1400" b="1">
                <a:ea typeface="+mn-lt"/>
                <a:cs typeface="+mn-lt"/>
              </a:rPr>
              <a:t>Redis Cache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  - Data Security</a:t>
            </a:r>
            <a:r>
              <a:rPr lang="en-US" sz="1400">
                <a:ea typeface="+mn-lt"/>
                <a:cs typeface="+mn-lt"/>
              </a:rPr>
              <a:t>: Encrypt with </a:t>
            </a:r>
            <a:r>
              <a:rPr lang="en-US" sz="1400" b="1">
                <a:ea typeface="+mn-lt"/>
                <a:cs typeface="+mn-lt"/>
              </a:rPr>
              <a:t>Azure Key Vault</a:t>
            </a:r>
            <a:r>
              <a:rPr lang="en-US" sz="1400">
                <a:ea typeface="+mn-lt"/>
                <a:cs typeface="+mn-lt"/>
              </a:rPr>
              <a:t>, ensure backups with </a:t>
            </a:r>
            <a:r>
              <a:rPr lang="en-US" sz="1400" b="1">
                <a:ea typeface="+mn-lt"/>
                <a:cs typeface="+mn-lt"/>
              </a:rPr>
              <a:t>Azure Backup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7829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03913-D87A-A564-86B5-513C867C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1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Compliance and Security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8C4DAB8-35BB-5AD6-B5C5-2FC3E66A1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95505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/>
              <a:t>Back-up and Disaster Recovery:</a:t>
            </a:r>
          </a:p>
          <a:p>
            <a:pPr marL="0" indent="0">
              <a:buNone/>
            </a:pPr>
            <a:endParaRPr lang="en-US" sz="1300"/>
          </a:p>
          <a:p>
            <a:r>
              <a:rPr lang="en-US" sz="1400"/>
              <a:t>For VM's failover &amp; replication apply Azure Site Recovery</a:t>
            </a:r>
          </a:p>
          <a:p>
            <a:r>
              <a:rPr lang="en-US" sz="1400"/>
              <a:t>Ensure automatic Pod replacement and AKS self-healing for high availability</a:t>
            </a:r>
          </a:p>
          <a:p>
            <a:r>
              <a:rPr lang="en-US" sz="1400"/>
              <a:t>Ensure AKS clusters are split into different regions such as 2 Master nodes and 2 clusters per region.</a:t>
            </a:r>
          </a:p>
          <a:p>
            <a:r>
              <a:rPr lang="en-US" sz="1400"/>
              <a:t>Identify source VM to replicate</a:t>
            </a:r>
          </a:p>
          <a:p>
            <a:r>
              <a:rPr lang="en-US" sz="1400"/>
              <a:t>Define target resources</a:t>
            </a:r>
          </a:p>
          <a:p>
            <a:r>
              <a:rPr lang="en-US" sz="1400"/>
              <a:t>Automatically creates target resources for target region.</a:t>
            </a:r>
          </a:p>
          <a:p>
            <a:r>
              <a:rPr lang="en-US" sz="1400"/>
              <a:t>State recovery points and snapshot times </a:t>
            </a:r>
          </a:p>
          <a:p>
            <a:r>
              <a:rPr lang="en-US" sz="1400"/>
              <a:t>Take snapshots after an action/transaction is performed to prevent corruption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6819E-B905-1FDB-207E-59421E6F0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5036" y="1412489"/>
            <a:ext cx="3204269" cy="494848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/>
              <a:t>Encryption:</a:t>
            </a:r>
          </a:p>
          <a:p>
            <a:pPr>
              <a:buNone/>
            </a:pPr>
            <a:endParaRPr lang="en-US" sz="1400"/>
          </a:p>
          <a:p>
            <a:r>
              <a:rPr lang="en-US" sz="1400"/>
              <a:t>For VM use Azure Key Vault to store encryption keys and secrets</a:t>
            </a:r>
          </a:p>
          <a:p>
            <a:r>
              <a:rPr lang="en-US" sz="1400"/>
              <a:t>Use Kubernetes Secrets to store passwords and certificates involving </a:t>
            </a:r>
            <a:r>
              <a:rPr lang="en-US" sz="1400" err="1"/>
              <a:t>kubernetes</a:t>
            </a:r>
            <a:r>
              <a:rPr lang="en-US" sz="1400"/>
              <a:t> pods</a:t>
            </a:r>
          </a:p>
          <a:p>
            <a:r>
              <a:rPr lang="en-US" sz="1400"/>
              <a:t>Use authentication to limit access to certain decryption keys by using roles such as administrator</a:t>
            </a:r>
          </a:p>
          <a:p>
            <a:r>
              <a:rPr lang="en-US" sz="1400"/>
              <a:t>Encrypt data within the VM network in transit</a:t>
            </a:r>
          </a:p>
          <a:p>
            <a:r>
              <a:rPr lang="en-US" sz="1400"/>
              <a:t>Encrypt data at rest within the database.  Azure by default, encrypts storage account data using customer managed keys and SaS tokens.</a:t>
            </a:r>
          </a:p>
          <a:p>
            <a:r>
              <a:rPr lang="en-US" sz="1400"/>
              <a:t>Encrypt VM Disks.  Azure uses BitLocker for disk encryption</a:t>
            </a:r>
          </a:p>
          <a:p>
            <a:endParaRPr lang="en-US" sz="14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3ABD4-F01A-F6E5-2294-6677EC58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C7F04D-AA83-4D11-B0B9-466FF8D0700F}" type="datetime1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12/1/2024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25DDA-19E4-4049-0E18-12DB0528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854" y="6356350"/>
            <a:ext cx="405904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0DF68-4258-B983-7486-D9F566B4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DAB92-6634-BB81-D4C5-E3483320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51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Compliance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2097-6821-E4F3-AE08-1EF7BE38B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3767" y="1608667"/>
            <a:ext cx="3789820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/>
              <a:t>Authorization/Compliance:</a:t>
            </a:r>
          </a:p>
          <a:p>
            <a:r>
              <a:rPr lang="en-US" sz="1300"/>
              <a:t>Configure IAM Roles and permissions for VM management (Admin should have subscription and read/write, developers read/write and employees, read access)</a:t>
            </a:r>
          </a:p>
          <a:p>
            <a:r>
              <a:rPr lang="en-US" sz="1300"/>
              <a:t>Conform to Canadian laws and policies.  Azure offers CCCS for protected B assets or HIPPA</a:t>
            </a:r>
          </a:p>
          <a:p>
            <a:r>
              <a:rPr lang="en-US" sz="1300"/>
              <a:t>Use Azure Policy to conform to compliance and laws within the country by limiting deployment to specific regions</a:t>
            </a:r>
          </a:p>
          <a:p>
            <a:r>
              <a:rPr lang="en-US" sz="1300"/>
              <a:t>Azure policy also can deny resources and ensure only compliant resources can be deployed</a:t>
            </a:r>
          </a:p>
          <a:p>
            <a:r>
              <a:rPr lang="en-US" sz="1300"/>
              <a:t>Use API management for Azure functions to authenticate specific requests</a:t>
            </a:r>
          </a:p>
          <a:p>
            <a:r>
              <a:rPr lang="en-US" sz="1300"/>
              <a:t>Use Microsoft Entra ID to assign identities</a:t>
            </a:r>
          </a:p>
          <a:p>
            <a:pPr marL="0" indent="0">
              <a:buNone/>
            </a:pPr>
            <a:endParaRPr lang="en-US" sz="13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7BA49-1174-740F-A815-4C4B4C00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/>
              <a:t>Anti-virus/Anti-Malware:</a:t>
            </a:r>
          </a:p>
          <a:p>
            <a:r>
              <a:rPr lang="en-US" sz="1700"/>
              <a:t>Microsoft Defender can be activated for both VMs and Azure Functions</a:t>
            </a:r>
          </a:p>
          <a:p>
            <a:r>
              <a:rPr lang="en-US" sz="1700"/>
              <a:t>Helps locate and remove viruses, threats and malware</a:t>
            </a:r>
          </a:p>
          <a:p>
            <a:r>
              <a:rPr lang="en-US" sz="1700"/>
              <a:t>Analyzes anomalies, Brute force attacks, malicious scripts and suspicious processes. </a:t>
            </a:r>
          </a:p>
          <a:p>
            <a:r>
              <a:rPr lang="en-US" sz="1700"/>
              <a:t>Can use 3rd party antimalware with cloud solutions such as Kaspersky </a:t>
            </a:r>
          </a:p>
          <a:p>
            <a:r>
              <a:rPr lang="en-US" sz="1700"/>
              <a:t>Microsoft Sentinel can be used for Monitoring and logging affected systems</a:t>
            </a:r>
          </a:p>
          <a:p>
            <a:endParaRPr lang="en-US" sz="1700"/>
          </a:p>
          <a:p>
            <a:endParaRPr lang="en-US" sz="1700"/>
          </a:p>
          <a:p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49D91-12BC-263B-8585-BC175B48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2A2E30-02EC-4DD1-87F1-69C698A714CB}" type="datetime1">
              <a:rPr lang="en-US" sz="1050">
                <a:solidFill>
                  <a:srgbClr val="FFFFFF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12/1/2024</a:t>
            </a:fld>
            <a:endParaRPr lang="en-US" sz="105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51C2B-7187-466A-943A-463D6FD7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ACCD8-B71C-74E3-5FA6-E4B632AD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368" y="6356350"/>
            <a:ext cx="1358284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z="1050"/>
              <a:pPr>
                <a:spcAft>
                  <a:spcPts val="600"/>
                </a:spcAft>
              </a:pPr>
              <a:t>6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92955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E575A-42A0-48D3-9175-8FFDB21B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710741"/>
            <a:ext cx="6798541" cy="15133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/>
              <a:t>Compliance and Security</a:t>
            </a:r>
            <a:br>
              <a:rPr lang="en-US" sz="3700"/>
            </a:br>
            <a:br>
              <a:rPr lang="en-US" sz="3700"/>
            </a:br>
            <a:r>
              <a:rPr lang="en-US" sz="3200"/>
              <a:t>Networking:</a:t>
            </a:r>
          </a:p>
          <a:p>
            <a:endParaRPr lang="en-US" sz="3700"/>
          </a:p>
        </p:txBody>
      </p:sp>
      <p:pic>
        <p:nvPicPr>
          <p:cNvPr id="22" name="Picture 21" descr="Blue blocks and networks technology background">
            <a:extLst>
              <a:ext uri="{FF2B5EF4-FFF2-40B4-BE49-F238E27FC236}">
                <a16:creationId xmlns:a16="http://schemas.microsoft.com/office/drawing/2014/main" id="{F7C7AF98-2D1F-B64C-B020-14CD2211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93" r="48886" b="-438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F823D-A48B-C70C-3609-CD87391AA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165" y="1989416"/>
            <a:ext cx="6798539" cy="4519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Configure Network Access Control: Limit VM connectivity to specified areas such as buildings.</a:t>
            </a:r>
          </a:p>
          <a:p>
            <a:r>
              <a:rPr lang="en-US" sz="1800"/>
              <a:t>Azure Firewall:  provides filtering of traffic and malware by blocking IP addresses (Layer 3) and analyzing vulnerable packets (Layer 7)</a:t>
            </a:r>
          </a:p>
          <a:p>
            <a:r>
              <a:rPr lang="en-US" sz="1800"/>
              <a:t>global load balancing: Azure Traffic Manager as a DNS load balancer and VM connectivity by using VPNs.  </a:t>
            </a:r>
          </a:p>
          <a:p>
            <a:r>
              <a:rPr lang="en-US" sz="1800"/>
              <a:t>Secure Azure Functions HTTP endpoints by using HTTPS, requiring access keys, using app service authorization, using Vnet connections, and ensure isolation of functions.</a:t>
            </a:r>
          </a:p>
          <a:p>
            <a:r>
              <a:rPr lang="en-US" sz="1800"/>
              <a:t>Ensure privatization of networking, use private internal IP addresses and Azure Site-to-Site VPN or Express Route.</a:t>
            </a:r>
          </a:p>
          <a:p>
            <a:r>
              <a:rPr lang="en-US" sz="1800"/>
              <a:t>Ensure that AKS pods are not accessing or using vulnerable ports within the architecture</a:t>
            </a:r>
          </a:p>
          <a:p>
            <a:endParaRPr lang="en-US" sz="16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90723-325B-5FB2-D2E5-02CF5D670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AB3269-6681-483C-B2A3-9B350BCB566F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12/1/2024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3F00F-4247-0E08-872E-EF1F0CF5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3733" y="6356350"/>
            <a:ext cx="4438035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5F2E4-E178-7D85-ADDD-93A6DBB6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3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95C5371-CF09-CCC0-E6A7-BAAF53A6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" b="3249"/>
          <a:stretch/>
        </p:blipFill>
        <p:spPr bwMode="auto">
          <a:xfrm>
            <a:off x="4618190" y="323589"/>
            <a:ext cx="6811965" cy="62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509CC-434A-4409-9B99-846BC418BE9F}"/>
              </a:ext>
            </a:extLst>
          </p:cNvPr>
          <p:cNvSpPr txBox="1"/>
          <p:nvPr/>
        </p:nvSpPr>
        <p:spPr>
          <a:xfrm>
            <a:off x="511479" y="2458233"/>
            <a:ext cx="39227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202122"/>
                </a:solidFill>
                <a:ea typeface="+mn-lt"/>
                <a:cs typeface="+mn-lt"/>
              </a:rPr>
              <a:t>High-level architecture diagram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61467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A88DCE-9C21-FE09-5EF9-F4787D70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Grandview Display"/>
              </a:rPr>
              <a:t>Address Legacy System Modernization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D434-ED93-4E60-FF23-0EF3A30BB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>
                <a:solidFill>
                  <a:schemeClr val="tx2"/>
                </a:solidFill>
                <a:ea typeface="+mn-lt"/>
                <a:cs typeface="+mn-lt"/>
              </a:rPr>
              <a:t>ERP Modernization (Refactor):</a:t>
            </a:r>
            <a:endParaRPr lang="en-US" sz="1700" b="1">
              <a:solidFill>
                <a:schemeClr val="tx2"/>
              </a:solidFill>
            </a:endParaRPr>
          </a:p>
          <a:p>
            <a:r>
              <a:rPr lang="en-US" sz="1700">
                <a:solidFill>
                  <a:schemeClr val="tx2"/>
                </a:solidFill>
              </a:rPr>
              <a:t>Break monolithic ERP into microservices hosted on Azure Kubernetes Service (AKS).</a:t>
            </a:r>
          </a:p>
          <a:p>
            <a:r>
              <a:rPr lang="en-US" sz="1700">
                <a:solidFill>
                  <a:schemeClr val="tx2"/>
                </a:solidFill>
              </a:rPr>
              <a:t>Replace legacy components with APIs (Azure API Management) and serverless functions (Azure Functions).</a:t>
            </a:r>
          </a:p>
          <a:p>
            <a:r>
              <a:rPr lang="en-US" sz="1700">
                <a:solidFill>
                  <a:schemeClr val="tx2"/>
                </a:solidFill>
              </a:rPr>
              <a:t>Improves scalability, performance, and adaptability.</a:t>
            </a:r>
          </a:p>
          <a:p>
            <a:r>
              <a:rPr lang="en-US" sz="1700" b="1">
                <a:solidFill>
                  <a:schemeClr val="tx2"/>
                </a:solidFill>
              </a:rPr>
              <a:t>Mainframe Modernization (Rehost &amp; Modernize):</a:t>
            </a:r>
          </a:p>
          <a:p>
            <a:r>
              <a:rPr lang="en-US" sz="1700">
                <a:solidFill>
                  <a:schemeClr val="tx2"/>
                </a:solidFill>
              </a:rPr>
              <a:t>Lift-and-shift mainframe workloads to Azure Virtual Machines (VMs) using Azure Migrate.</a:t>
            </a:r>
          </a:p>
          <a:p>
            <a:r>
              <a:rPr lang="en-US" sz="1700">
                <a:solidFill>
                  <a:schemeClr val="tx2"/>
                </a:solidFill>
              </a:rPr>
              <a:t>Optimize networking with Azure Virtual Network (VNet) and Azure ExpressRoute.</a:t>
            </a:r>
          </a:p>
          <a:p>
            <a:r>
              <a:rPr lang="en-US" sz="1700">
                <a:solidFill>
                  <a:schemeClr val="tx2"/>
                </a:solidFill>
              </a:rPr>
              <a:t>Gradually modernize workflows using Azure Logic Apps and Azure Functions for automation.</a:t>
            </a:r>
          </a:p>
          <a:p>
            <a:endParaRPr lang="en-US" sz="170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56B0B-0D20-E611-39D5-D95989EA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5AEFDF88-63D7-4E3F-8169-A8FFF59CB669}" type="datetime1">
              <a:rPr lang="en-US" sz="1000">
                <a:solidFill>
                  <a:schemeClr val="tx2"/>
                </a:solidFill>
              </a:rPr>
              <a:pPr algn="r">
                <a:spcAft>
                  <a:spcPts val="600"/>
                </a:spcAft>
              </a:pPr>
              <a:t>12/1/2024</a:t>
            </a:fld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DC3FE-2AAD-9A8A-9223-5A890AD0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040112" y="4032504"/>
            <a:ext cx="3657600" cy="6400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2"/>
                </a:solidFill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6F09-8417-94B6-E442-D3CD3AD8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70C12960-6E85-460F-B6E3-5B82CB31AF3D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10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C47DE69B99D49A3729E576F5D771D" ma:contentTypeVersion="10" ma:contentTypeDescription="Create a new document." ma:contentTypeScope="" ma:versionID="c9e03970c54d32324e6823c88ad7ab44">
  <xsd:schema xmlns:xsd="http://www.w3.org/2001/XMLSchema" xmlns:xs="http://www.w3.org/2001/XMLSchema" xmlns:p="http://schemas.microsoft.com/office/2006/metadata/properties" xmlns:ns3="ab94115c-5054-4b16-b858-6faedafbec0f" targetNamespace="http://schemas.microsoft.com/office/2006/metadata/properties" ma:root="true" ma:fieldsID="7b885a5227841e3ac4f2bf182887e8fa" ns3:_="">
    <xsd:import namespace="ab94115c-5054-4b16-b858-6faedafbec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4115c-5054-4b16-b858-6faedafbec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94115c-5054-4b16-b858-6faedafbec0f" xsi:nil="true"/>
  </documentManagement>
</p:properties>
</file>

<file path=customXml/itemProps1.xml><?xml version="1.0" encoding="utf-8"?>
<ds:datastoreItem xmlns:ds="http://schemas.openxmlformats.org/officeDocument/2006/customXml" ds:itemID="{3C40CE50-0E3E-4E0C-B34B-880A2131414C}">
  <ds:schemaRefs>
    <ds:schemaRef ds:uri="ab94115c-5054-4b16-b858-6faedafbec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C87490-A21F-4CA5-A962-C368EF0C45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1E8BE-0CCE-4552-906B-D3D47FDD71BC}">
  <ds:schemaRefs>
    <ds:schemaRef ds:uri="ab94115c-5054-4b16-b858-6faedafbec0f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Metadata/LabelInfo.xml><?xml version="1.0" encoding="utf-8"?>
<clbl:labelList xmlns:clbl="http://schemas.microsoft.com/office/2020/mipLabelMetadata">
  <clbl:label id="{ec1bd924-0a6a-4aa9-aa89-c980316c0449}" enabled="0" method="" siteId="{ec1bd924-0a6a-4aa9-aa89-c980316c044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Cloud Migration of an E-Commerce Company</vt:lpstr>
      <vt:lpstr>Introduction</vt:lpstr>
      <vt:lpstr>Migration Strategy</vt:lpstr>
      <vt:lpstr>Migration Workflow</vt:lpstr>
      <vt:lpstr>Compliance and Security</vt:lpstr>
      <vt:lpstr>Compliance and Security</vt:lpstr>
      <vt:lpstr>Compliance and Security  Networking: </vt:lpstr>
      <vt:lpstr>PowerPoint Presentation</vt:lpstr>
      <vt:lpstr>Address Legacy System Modernization</vt:lpstr>
      <vt:lpstr>Execution Phase – Migration Activities</vt:lpstr>
      <vt:lpstr>PowerPoint Presentation</vt:lpstr>
      <vt:lpstr>Validation Phase – Ensuring Seamless Functionality</vt:lpstr>
      <vt:lpstr>PowerPoint Presentation</vt:lpstr>
      <vt:lpstr>      Cost        Estimation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Migration of an E-Commerce Company</dc:title>
  <dc:creator>Abhinav Abhinav</dc:creator>
  <cp:revision>6</cp:revision>
  <dcterms:created xsi:type="dcterms:W3CDTF">2024-11-30T13:39:19Z</dcterms:created>
  <dcterms:modified xsi:type="dcterms:W3CDTF">2024-12-02T00:37:54Z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0x010100971C47DE69B99D49A3729E576F5D771D</vt:lpwstr>
  </property>
</Properties>
</file>